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73" r:id="rId6"/>
    <p:sldId id="264" r:id="rId7"/>
    <p:sldId id="280" r:id="rId8"/>
    <p:sldId id="275" r:id="rId9"/>
    <p:sldId id="281" r:id="rId10"/>
    <p:sldId id="282" r:id="rId11"/>
    <p:sldId id="286" r:id="rId12"/>
    <p:sldId id="276" r:id="rId13"/>
    <p:sldId id="287" r:id="rId14"/>
    <p:sldId id="283" r:id="rId15"/>
    <p:sldId id="284" r:id="rId16"/>
    <p:sldId id="285" r:id="rId17"/>
    <p:sldId id="289" r:id="rId18"/>
    <p:sldId id="290" r:id="rId19"/>
    <p:sldId id="291" r:id="rId20"/>
    <p:sldId id="292" r:id="rId21"/>
    <p:sldId id="277" r:id="rId22"/>
    <p:sldId id="288" r:id="rId23"/>
    <p:sldId id="274" r:id="rId24"/>
    <p:sldId id="278" r:id="rId25"/>
    <p:sldId id="279" r:id="rId26"/>
    <p:sldId id="27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8" autoAdjust="0"/>
    <p:restoredTop sz="94707" autoAdjust="0"/>
  </p:normalViewPr>
  <p:slideViewPr>
    <p:cSldViewPr snapToGrid="0" showGuides="1">
      <p:cViewPr varScale="1">
        <p:scale>
          <a:sx n="148" d="100"/>
          <a:sy n="148" d="100"/>
        </p:scale>
        <p:origin x="57" y="7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E163331-0D1B-424F-BA90-65B83B29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C77869-332E-45ED-90FD-83015B57B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DFE-FFE5-4F4E-B8BC-079B7932C0C3}" type="datetimeFigureOut">
              <a:rPr lang="nl-NL" smtClean="0">
                <a:latin typeface="Verdana" panose="020B0604030504040204" pitchFamily="34" charset="0"/>
              </a:rPr>
              <a:t>15-10-2025</a:t>
            </a:fld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BECC4A-35B4-4DAC-8732-7688A062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A9507-9C1B-4AC2-8A61-7498D4175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910-D26F-44BA-9063-2A773828B8EC}" type="slidenum">
              <a:rPr lang="nl-NL" smtClean="0">
                <a:latin typeface="Verdana" panose="020B0604030504040204" pitchFamily="34" charset="0"/>
              </a:rPr>
              <a:t>‹nr.›</a:t>
            </a:fld>
            <a:endParaRPr lang="nl-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13ADECD-DBD1-45E0-9FE0-4D73BC72DF42}" type="datetimeFigureOut">
              <a:rPr lang="nl-NL" smtClean="0"/>
              <a:pPr/>
              <a:t>15-10-2025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6BB5CAAF-46BF-4FE5-9E43-7D5B6BA761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1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afbeelding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indent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5393" y="0"/>
            <a:ext cx="1735236" cy="7704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6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grafiek 3 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3218549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1C788-94E4-4178-9C71-69E57A793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941B8-CE40-48FA-B335-5603BB99DE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1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BAB8CE6B-188C-4EC1-8D26-148A1F4245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6100" y="1627188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8" name="Tijdelijke aanduiding voor grafiek 16">
            <a:extLst>
              <a:ext uri="{FF2B5EF4-FFF2-40B4-BE49-F238E27FC236}">
                <a16:creationId xmlns:a16="http://schemas.microsoft.com/office/drawing/2014/main" id="{D82B7766-399B-40E2-BBCF-93D8B1ECC7B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69200" y="1627187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9" name="Tijdelijke aanduiding voor grafiek 16">
            <a:extLst>
              <a:ext uri="{FF2B5EF4-FFF2-40B4-BE49-F238E27FC236}">
                <a16:creationId xmlns:a16="http://schemas.microsoft.com/office/drawing/2014/main" id="{7A0596CC-F0BA-4704-B29F-C03B4A0C8A5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191200" y="1627186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3" name="Logo_blauw">
            <a:extLst>
              <a:ext uri="{FF2B5EF4-FFF2-40B4-BE49-F238E27FC236}">
                <a16:creationId xmlns:a16="http://schemas.microsoft.com/office/drawing/2014/main" id="{FF68ABFD-383F-433F-B03C-ADEFD3942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595938-278C-4C43-8A2A-EA8D9AE41BE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achtergrondfoto on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218725"/>
            <a:ext cx="6929437" cy="12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300"/>
            </a:lvl1pPr>
            <a:lvl2pPr marL="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300" b="1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Logo_blauw">
            <a:extLst>
              <a:ext uri="{FF2B5EF4-FFF2-40B4-BE49-F238E27FC236}">
                <a16:creationId xmlns:a16="http://schemas.microsoft.com/office/drawing/2014/main" id="{B49CCA6B-D604-4E37-8B32-03597714E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A93F07-21FC-4DF1-8A5B-02FBB23B2E79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220400"/>
            <a:ext cx="6929437" cy="36099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F4200C0C-A230-4CCD-A10B-63735C582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E17174-2886-4CCE-9364-7BB683E5D1FB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1" y="998240"/>
            <a:ext cx="5201449" cy="3600229"/>
          </a:xfrm>
          <a:prstGeom prst="rect">
            <a:avLst/>
          </a:prstGeom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0"/>
          </p:nvPr>
        </p:nvSpPr>
        <p:spPr>
          <a:xfrm>
            <a:off x="1879600" y="1257300"/>
            <a:ext cx="4648200" cy="260985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7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kondig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t_vlak">
            <a:extLst>
              <a:ext uri="{FF2B5EF4-FFF2-40B4-BE49-F238E27FC236}">
                <a16:creationId xmlns:a16="http://schemas.microsoft.com/office/drawing/2014/main" id="{BAA0EC96-92D8-4B55-861F-5B2C8BCE1AF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CD8D-7D75-4E89-BD1A-0A2528FC3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126" y="1644602"/>
            <a:ext cx="3919537" cy="389938"/>
          </a:xfrm>
        </p:spPr>
        <p:txBody>
          <a:bodyPr/>
          <a:lstStyle>
            <a:lvl1pPr marL="0">
              <a:defRPr sz="2000"/>
            </a:lvl1pPr>
          </a:lstStyle>
          <a:p>
            <a:pPr lvl="0"/>
            <a:r>
              <a:rPr lang="nl-NL" dirty="0"/>
              <a:t>Klik voor email </a:t>
            </a:r>
          </a:p>
        </p:txBody>
      </p:sp>
      <p:sp>
        <p:nvSpPr>
          <p:cNvPr id="12" name="twitter_url">
            <a:extLst>
              <a:ext uri="{FF2B5EF4-FFF2-40B4-BE49-F238E27FC236}">
                <a16:creationId xmlns:a16="http://schemas.microsoft.com/office/drawing/2014/main" id="{6AD308DE-FFDA-4A11-BB27-511CC8FDCFE7}"/>
              </a:ext>
            </a:extLst>
          </p:cNvPr>
          <p:cNvSpPr txBox="1"/>
          <p:nvPr userDrawn="1"/>
        </p:nvSpPr>
        <p:spPr>
          <a:xfrm>
            <a:off x="686128" y="2481447"/>
            <a:ext cx="143064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twitter.com/</a:t>
            </a:r>
            <a:r>
              <a:rPr lang="nl-NL" sz="1700" dirty="0" err="1">
                <a:solidFill>
                  <a:schemeClr val="accent1"/>
                </a:solidFill>
              </a:rPr>
              <a:t>iknl</a:t>
            </a:r>
            <a:endParaRPr lang="nl-NL" sz="1700" dirty="0">
              <a:solidFill>
                <a:schemeClr val="accent1"/>
              </a:solidFill>
            </a:endParaRPr>
          </a:p>
        </p:txBody>
      </p:sp>
      <p:pic>
        <p:nvPicPr>
          <p:cNvPr id="3" name="twitter_logo">
            <a:extLst>
              <a:ext uri="{FF2B5EF4-FFF2-40B4-BE49-F238E27FC236}">
                <a16:creationId xmlns:a16="http://schemas.microsoft.com/office/drawing/2014/main" id="{05FE21FD-F0B4-4105-9172-F7E4FC10A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70" y="2443895"/>
            <a:ext cx="383662" cy="383662"/>
          </a:xfrm>
          <a:prstGeom prst="rect">
            <a:avLst/>
          </a:prstGeom>
        </p:spPr>
      </p:pic>
      <p:pic>
        <p:nvPicPr>
          <p:cNvPr id="8" name="linkedin_logo">
            <a:extLst>
              <a:ext uri="{FF2B5EF4-FFF2-40B4-BE49-F238E27FC236}">
                <a16:creationId xmlns:a16="http://schemas.microsoft.com/office/drawing/2014/main" id="{5041E08D-5A5E-4277-8FF0-D584B7AA7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70" y="2857500"/>
            <a:ext cx="382364" cy="382364"/>
          </a:xfrm>
          <a:prstGeom prst="rect">
            <a:avLst/>
          </a:prstGeom>
        </p:spPr>
      </p:pic>
      <p:sp>
        <p:nvSpPr>
          <p:cNvPr id="13" name="linkedin_url">
            <a:extLst>
              <a:ext uri="{FF2B5EF4-FFF2-40B4-BE49-F238E27FC236}">
                <a16:creationId xmlns:a16="http://schemas.microsoft.com/office/drawing/2014/main" id="{F279CA3F-9145-456D-B332-0996F57444D4}"/>
              </a:ext>
            </a:extLst>
          </p:cNvPr>
          <p:cNvSpPr txBox="1"/>
          <p:nvPr userDrawn="1"/>
        </p:nvSpPr>
        <p:spPr>
          <a:xfrm>
            <a:off x="686128" y="2907693"/>
            <a:ext cx="3097679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www.linkedin.com/company/iknl</a:t>
            </a:r>
          </a:p>
        </p:txBody>
      </p:sp>
      <p:sp>
        <p:nvSpPr>
          <p:cNvPr id="15" name="website_url">
            <a:extLst>
              <a:ext uri="{FF2B5EF4-FFF2-40B4-BE49-F238E27FC236}">
                <a16:creationId xmlns:a16="http://schemas.microsoft.com/office/drawing/2014/main" id="{2FD854B4-F68C-4A4E-A67E-F72E91A77C0D}"/>
              </a:ext>
            </a:extLst>
          </p:cNvPr>
          <p:cNvSpPr txBox="1"/>
          <p:nvPr userDrawn="1"/>
        </p:nvSpPr>
        <p:spPr>
          <a:xfrm>
            <a:off x="286126" y="1224075"/>
            <a:ext cx="2511843" cy="463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3000" b="1" dirty="0">
                <a:solidFill>
                  <a:schemeClr val="tx1"/>
                </a:solidFill>
              </a:rPr>
              <a:t>www.iknl.nl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Icoon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0477" y="0"/>
            <a:ext cx="1735236" cy="770444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2B5E966-167B-419B-9BFF-7D72D2221E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7294" y="751985"/>
            <a:ext cx="3695700" cy="371333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Icoon</a:t>
            </a:r>
          </a:p>
          <a:p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 baseline="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</p:spTree>
    <p:extLst>
      <p:ext uri="{BB962C8B-B14F-4D97-AF65-F5344CB8AC3E}">
        <p14:creationId xmlns:p14="http://schemas.microsoft.com/office/powerpoint/2010/main" val="402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6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pic>
        <p:nvPicPr>
          <p:cNvPr id="4" name="Logo_blauw">
            <a:extLst>
              <a:ext uri="{FF2B5EF4-FFF2-40B4-BE49-F238E27FC236}">
                <a16:creationId xmlns:a16="http://schemas.microsoft.com/office/drawing/2014/main" id="{82F8A0E4-E9E7-4C9A-9391-8F9F47798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A02A2B-D1BF-4899-8DCE-6D0C41F010DA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8597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820800"/>
            <a:ext cx="8088544" cy="164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1"/>
            </a:lvl2pPr>
            <a:lvl3pPr>
              <a:lnSpc>
                <a:spcPts val="2000"/>
              </a:lnSpc>
              <a:defRPr sz="1500"/>
            </a:lvl3pPr>
            <a:lvl4pPr>
              <a:lnSpc>
                <a:spcPts val="2000"/>
              </a:lnSpc>
              <a:defRPr sz="1500"/>
            </a:lvl4pPr>
            <a:lvl5pPr>
              <a:lnSpc>
                <a:spcPts val="2000"/>
              </a:lnSpc>
              <a:defRPr sz="1500"/>
            </a:lvl5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50%achtergrondfoto 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391953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4100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4025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4BF7FD62-7ABD-4055-B2B6-18FA134C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DC15FC-979D-40F2-A48B-64BC67B0EED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720725"/>
            <a:ext cx="457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66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29813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2176462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236076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24352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645BE278-C370-41B2-9908-B4FC3A946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23DBB82-C302-4398-9B67-0D7801D549B5}"/>
              </a:ext>
            </a:extLst>
          </p:cNvPr>
          <p:cNvCxnSpPr>
            <a:cxnSpLocks/>
          </p:cNvCxnSpPr>
          <p:nvPr userDrawn="1"/>
        </p:nvCxnSpPr>
        <p:spPr>
          <a:xfrm>
            <a:off x="2981325" y="720725"/>
            <a:ext cx="61626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33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489108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5072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5397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F14A03E6-9624-411E-A48A-856353A6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CED7E2E-A690-4BB0-A41F-B6540E38A378}"/>
              </a:ext>
            </a:extLst>
          </p:cNvPr>
          <p:cNvCxnSpPr>
            <a:cxnSpLocks/>
          </p:cNvCxnSpPr>
          <p:nvPr userDrawn="1"/>
        </p:nvCxnSpPr>
        <p:spPr>
          <a:xfrm>
            <a:off x="5943600" y="720725"/>
            <a:ext cx="32004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153015-E99B-419B-870F-CDB0B366C95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_blauw">
            <a:extLst>
              <a:ext uri="{FF2B5EF4-FFF2-40B4-BE49-F238E27FC236}">
                <a16:creationId xmlns:a16="http://schemas.microsoft.com/office/drawing/2014/main" id="{E52A64D4-F29F-49A8-BD60-3476F2F97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24036" y="1625865"/>
            <a:ext cx="2781814" cy="326155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63F5BC-0AF2-4DFE-AD3E-C0F6A937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290E9E0A-757B-457A-A208-C29E10B5DBD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6099" y="1625840"/>
            <a:ext cx="5254625" cy="3261558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pic>
        <p:nvPicPr>
          <p:cNvPr id="10" name="Logo_blauw">
            <a:extLst>
              <a:ext uri="{FF2B5EF4-FFF2-40B4-BE49-F238E27FC236}">
                <a16:creationId xmlns:a16="http://schemas.microsoft.com/office/drawing/2014/main" id="{211558F0-EBE5-4FF4-BFA8-D88A1AEA8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08E146B-5C8B-4AB9-9548-F27814CA9B25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256077"/>
            <a:ext cx="7886700" cy="39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821529"/>
            <a:ext cx="6660000" cy="3601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0" y="-289560"/>
            <a:ext cx="91440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volg aanwijzingen in de slides op en wijzig lettertypen, -groottes en kleuren niet.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50000"/>
        </a:lnSpc>
        <a:spcBef>
          <a:spcPts val="0"/>
        </a:spcBef>
        <a:buClrTx/>
        <a:buFont typeface="Verdana" panose="020B0604030504040204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4" userDrawn="1">
          <p15:clr>
            <a:srgbClr val="F26B43"/>
          </p15:clr>
        </p15:guide>
        <p15:guide id="2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Mei 2025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Borstkanker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Kerncijfers uit de NKR</a:t>
            </a:r>
          </a:p>
        </p:txBody>
      </p:sp>
    </p:spTree>
    <p:extLst>
      <p:ext uri="{BB962C8B-B14F-4D97-AF65-F5344CB8AC3E}">
        <p14:creationId xmlns:p14="http://schemas.microsoft.com/office/powerpoint/2010/main" val="2293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 </a:t>
            </a:r>
            <a:r>
              <a:rPr lang="nl-NL" b="0" dirty="0"/>
              <a:t>- vrouw</a:t>
            </a:r>
            <a:endParaRPr lang="en-US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C4D7E8-2475-4914-B722-C3E0354E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65" y="862885"/>
            <a:ext cx="5789070" cy="42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73AE21-2230-6F12-8DE2-B6B60479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27" y="846786"/>
            <a:ext cx="6020545" cy="42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3092C7-2A64-23BD-BB42-86F1FDE5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3" y="782914"/>
            <a:ext cx="6255333" cy="43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7CE7-4619-98DE-6DEE-6D326FDD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326D-E9D5-2795-0554-06E26CD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5E5D57-1DAB-02FB-2D5C-D7BD95EB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77" y="794752"/>
            <a:ext cx="6000721" cy="43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CEA6-C065-B1E7-B521-829DCE74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58769-2823-2E3E-2FD6-F29CF4F3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FB8210-4333-F9A4-A29F-3A38E164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68" y="856445"/>
            <a:ext cx="6002574" cy="42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3040-7AE0-79AD-2462-88BF95D6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DE487-5780-1EDE-DD26-4D079156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40A10F-5F84-F0BB-BC42-31A5163C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48" y="805300"/>
            <a:ext cx="5967914" cy="43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806E-3558-D4E7-DF4C-0FBA11729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010EA-19E8-2C28-E54D-E286BFD7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060B7-9103-AA60-0D07-AD5F6A973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6" y="768339"/>
            <a:ext cx="6076427" cy="43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7F3-1E3E-40EB-8DF3-528E129F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vrouw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DCC255-F4E8-D1DC-8BCF-9322E28D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781649"/>
            <a:ext cx="6171118" cy="43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6C29E-AD9C-A39B-7C89-C4EDEC6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418CD-26B5-223B-9FD4-15B03006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man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832FD5-E9A0-F43F-B294-8A567AD7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781649"/>
            <a:ext cx="6171118" cy="43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3D6-0E4A-4056-863E-04A8501F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Tumor subtypen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23D659-3E52-C59F-8365-E09E35B0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85359" y="941743"/>
            <a:ext cx="4679142" cy="33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vrouwen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4D5305-829C-7081-1BDA-35FBA309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618" y="852812"/>
            <a:ext cx="5760331" cy="4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8A765-5F9A-4A0F-8F57-2AE5693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2DED5-FDDB-A71B-5511-895DA904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9" y="1107342"/>
            <a:ext cx="3885078" cy="28135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C8FC13-A827-48E8-79CF-DC339070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1039" y="1135633"/>
            <a:ext cx="3806946" cy="27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6FE29-0C65-40D4-926D-99D7EE5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Recidieven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AAA604-65E0-7573-6876-E6ABDDC7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1167491"/>
            <a:ext cx="4786312" cy="34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C9F1FC7-186E-0BCE-DA36-DA449A2F01E4}"/>
              </a:ext>
            </a:extLst>
          </p:cNvPr>
          <p:cNvSpPr/>
          <p:nvPr/>
        </p:nvSpPr>
        <p:spPr>
          <a:xfrm>
            <a:off x="212035" y="2339837"/>
            <a:ext cx="2776330" cy="51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mannen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C6DBA0-A4CD-F854-D71B-D9EDF8C5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9387" y="870856"/>
            <a:ext cx="5665267" cy="41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totaal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0872E1-A971-BD44-6D0B-C0FC8B4B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15" y="877826"/>
            <a:ext cx="5708455" cy="41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screening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84189D-0CE6-521B-F232-FA026EB1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783558"/>
            <a:ext cx="592782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klinisch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4E6E7E-4395-0832-2658-E601C553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850679"/>
            <a:ext cx="592782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39D3-856A-CE10-3709-EA59C43A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3B373-F5AD-0C77-8968-D6D4566A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man totaal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9F526C-8926-5C53-6A38-975D1C2F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850679"/>
            <a:ext cx="5927825" cy="42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82BB3-6F7F-48F6-97D7-A3C4D66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vrouw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C4DB48-7A53-1F90-3957-717A04A7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2" cy="3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2263-616B-FAEC-D838-26F600A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AC53E-18D6-753F-5A5F-9F2FD86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man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AD62DA-6852-1335-9A36-58774736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1" cy="3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knl">
  <a:themeElements>
    <a:clrScheme name="IKNL kleuren">
      <a:dk1>
        <a:srgbClr val="0F0F0F"/>
      </a:dk1>
      <a:lt1>
        <a:sysClr val="window" lastClr="FFFFFF"/>
      </a:lt1>
      <a:dk2>
        <a:srgbClr val="5A5A5A"/>
      </a:dk2>
      <a:lt2>
        <a:srgbClr val="F2F2F2"/>
      </a:lt2>
      <a:accent1>
        <a:srgbClr val="11B5E9"/>
      </a:accent1>
      <a:accent2>
        <a:srgbClr val="006D8C"/>
      </a:accent2>
      <a:accent3>
        <a:srgbClr val="C5E69C"/>
      </a:accent3>
      <a:accent4>
        <a:srgbClr val="F3A95F"/>
      </a:accent4>
      <a:accent5>
        <a:srgbClr val="C0A4D9"/>
      </a:accent5>
      <a:accent6>
        <a:srgbClr val="767676"/>
      </a:accent6>
      <a:hlink>
        <a:srgbClr val="0000FF"/>
      </a:hlink>
      <a:folHlink>
        <a:srgbClr val="800080"/>
      </a:folHlink>
    </a:clrScheme>
    <a:fontScheme name="IKN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nl_presentatie.potx" id="{71E31F9A-FD20-4C33-8642-E52E7C29C33E}" vid="{75C595C3-C1F6-4C0C-BB24-071EC59F4C5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b8255a1-8ba2-4481-a478-0e49daae7cb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DC7B9CAC2044A344B19D3C7EF01E" ma:contentTypeVersion="2" ma:contentTypeDescription="Een nieuw document maken." ma:contentTypeScope="" ma:versionID="7a81940acac90aeeed803f62dd101aee">
  <xsd:schema xmlns:xsd="http://www.w3.org/2001/XMLSchema" xmlns:xs="http://www.w3.org/2001/XMLSchema" xmlns:p="http://schemas.microsoft.com/office/2006/metadata/properties" xmlns:ns2="7ceddab9-ca13-4955-97e6-990489bc1533" targetNamespace="http://schemas.microsoft.com/office/2006/metadata/properties" ma:root="true" ma:fieldsID="3b8a0ad6d620b499e027f3aa63de8a58" ns2:_="">
    <xsd:import namespace="7ceddab9-ca13-4955-97e6-990489bc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ddab9-ca13-4955-97e6-990489bc1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519752-27BA-44C1-B3AE-9FCDB87A20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DC8049-6F22-4BCF-AC8D-6A7311EEC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ddab9-ca13-4955-97e6-990489bc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4BDFAA-31A3-4CD4-8649-70E0BC8E9A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846C56-3514-465B-B807-A04FF8008B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iknl_NL_2021</Template>
  <TotalTime>0</TotalTime>
  <Words>74</Words>
  <Application>Microsoft Office PowerPoint</Application>
  <PresentationFormat>Diavoorstelling (16:9)</PresentationFormat>
  <Paragraphs>25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Verdana</vt:lpstr>
      <vt:lpstr>iknl</vt:lpstr>
      <vt:lpstr>Borstkanker</vt:lpstr>
      <vt:lpstr>Incidentie - vrouwen</vt:lpstr>
      <vt:lpstr>Incidentie - mannen</vt:lpstr>
      <vt:lpstr>Stadiumverdeling – vrouw totaal</vt:lpstr>
      <vt:lpstr>Stadiumverdeling – vrouw screening</vt:lpstr>
      <vt:lpstr>Stadiumverdeling – vrouw klinisch</vt:lpstr>
      <vt:lpstr>Stadiumverdeling – man totaal</vt:lpstr>
      <vt:lpstr>Leeftijd bij diagnose - vrouw</vt:lpstr>
      <vt:lpstr>Leeftijd bij diagnose - man</vt:lpstr>
      <vt:lpstr>Behandelingen - vrouw</vt:lpstr>
      <vt:lpstr>Behandelingen - vrouw</vt:lpstr>
      <vt:lpstr>Behandelingen - vrouw</vt:lpstr>
      <vt:lpstr>Behandelingen - man</vt:lpstr>
      <vt:lpstr>Behandelingen - man</vt:lpstr>
      <vt:lpstr>Behandelingen - man</vt:lpstr>
      <vt:lpstr>Behandelingen - man</vt:lpstr>
      <vt:lpstr>Systemische therapie - vrouw</vt:lpstr>
      <vt:lpstr>Systemische therapie - man</vt:lpstr>
      <vt:lpstr>Tumor subtypen</vt:lpstr>
      <vt:lpstr>Overleving</vt:lpstr>
      <vt:lpstr>Recidieven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Borstkanker</dc:title>
  <dc:creator>Werner Tolsma</dc:creator>
  <cp:lastModifiedBy>Boukje Dijkstra</cp:lastModifiedBy>
  <cp:revision>6</cp:revision>
  <dcterms:created xsi:type="dcterms:W3CDTF">2022-04-11T10:24:42Z</dcterms:created>
  <dcterms:modified xsi:type="dcterms:W3CDTF">2025-10-15T09:42:49Z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0x01010042F1DC7B9CAC2044A344B19D3C7EF01E</vt:lpwstr>
  </property>
</Properties>
</file>