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28"/>
  </p:notesMasterIdLst>
  <p:handoutMasterIdLst>
    <p:handoutMasterId r:id="rId29"/>
  </p:handoutMasterIdLst>
  <p:sldIdLst>
    <p:sldId id="273" r:id="rId6"/>
    <p:sldId id="264" r:id="rId7"/>
    <p:sldId id="280" r:id="rId8"/>
    <p:sldId id="275" r:id="rId9"/>
    <p:sldId id="281" r:id="rId10"/>
    <p:sldId id="282" r:id="rId11"/>
    <p:sldId id="286" r:id="rId12"/>
    <p:sldId id="276" r:id="rId13"/>
    <p:sldId id="287" r:id="rId14"/>
    <p:sldId id="283" r:id="rId15"/>
    <p:sldId id="284" r:id="rId16"/>
    <p:sldId id="285" r:id="rId17"/>
    <p:sldId id="289" r:id="rId18"/>
    <p:sldId id="290" r:id="rId19"/>
    <p:sldId id="291" r:id="rId20"/>
    <p:sldId id="292" r:id="rId21"/>
    <p:sldId id="277" r:id="rId22"/>
    <p:sldId id="288" r:id="rId23"/>
    <p:sldId id="274" r:id="rId24"/>
    <p:sldId id="278" r:id="rId25"/>
    <p:sldId id="279" r:id="rId26"/>
    <p:sldId id="272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1C41C7-ABA1-48F6-A04E-BE1253654D14}" v="24" dt="2025-05-08T13:08:39.6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8" autoAdjust="0"/>
    <p:restoredTop sz="94707" autoAdjust="0"/>
  </p:normalViewPr>
  <p:slideViewPr>
    <p:cSldViewPr snapToGrid="0" showGuides="1">
      <p:cViewPr varScale="1">
        <p:scale>
          <a:sx n="144" d="100"/>
          <a:sy n="144" d="100"/>
        </p:scale>
        <p:origin x="102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0E163331-0D1B-424F-BA90-65B83B2971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2C77869-332E-45ED-90FD-83015B57B8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9DDFE-FFE5-4F4E-B8BC-079B7932C0C3}" type="datetimeFigureOut">
              <a:rPr lang="nl-NL" smtClean="0">
                <a:latin typeface="Verdana" panose="020B0604030504040204" pitchFamily="34" charset="0"/>
              </a:rPr>
              <a:t>8-5-2025</a:t>
            </a:fld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5BECC4A-35B4-4DAC-8732-7688A06242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>
              <a:latin typeface="Verdana" panose="020B0604030504040204" pitchFamily="34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3CA9507-9C1B-4AC2-8A61-7498D41752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59910-D26F-44BA-9063-2A773828B8EC}" type="slidenum">
              <a:rPr lang="nl-NL" smtClean="0">
                <a:latin typeface="Verdana" panose="020B0604030504040204" pitchFamily="34" charset="0"/>
              </a:rPr>
              <a:t>‹nr.›</a:t>
            </a:fld>
            <a:endParaRPr lang="nl-NL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96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C13ADECD-DBD1-45E0-9FE0-4D73BC72DF42}" type="datetimeFigureOut">
              <a:rPr lang="nl-NL" smtClean="0"/>
              <a:pPr/>
              <a:t>8-5-2025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6BB5CAAF-46BF-4FE5-9E43-7D5B6BA7619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679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5CAAF-46BF-4FE5-9E43-7D5B6BA7619F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810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5CAAF-46BF-4FE5-9E43-7D5B6BA7619F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556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inks afbeelding rec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it_vlak">
            <a:extLst>
              <a:ext uri="{FF2B5EF4-FFF2-40B4-BE49-F238E27FC236}">
                <a16:creationId xmlns:a16="http://schemas.microsoft.com/office/drawing/2014/main" id="{90ED6E37-D327-44CB-BFDC-D566760A7B1C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auteur en datum">
            <a:extLst>
              <a:ext uri="{FF2B5EF4-FFF2-40B4-BE49-F238E27FC236}">
                <a16:creationId xmlns:a16="http://schemas.microsoft.com/office/drawing/2014/main" id="{6E0154B6-F8B2-413C-AA61-74FB0DAD92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4769641"/>
            <a:ext cx="3997324" cy="219075"/>
          </a:xfrm>
        </p:spPr>
        <p:txBody>
          <a:bodyPr/>
          <a:lstStyle>
            <a:lvl1pPr marL="0" indent="0" algn="l">
              <a:defRPr sz="9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voor &lt;auteur&gt; | &lt;datum&gt;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7338" y="1733420"/>
            <a:ext cx="3997325" cy="17907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nl-NL" dirty="0"/>
              <a:t>Klik voor titel – max. 3 regels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38" y="439477"/>
            <a:ext cx="3997325" cy="1241822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voor subtitel – max. 2 regels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5C76189-8B62-42D7-9CCB-00584BB59B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065393" y="0"/>
            <a:ext cx="1735236" cy="77044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4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  <p15:guide id="2" pos="269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grafiek 3 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7200" y="3218549"/>
            <a:ext cx="2160000" cy="1772546"/>
          </a:xfrm>
        </p:spPr>
        <p:txBody>
          <a:bodyPr/>
          <a:lstStyle>
            <a:lvl1pPr>
              <a:lnSpc>
                <a:spcPct val="120000"/>
              </a:lnSpc>
              <a:defRPr sz="1250"/>
            </a:lvl1pPr>
            <a:lvl2pPr>
              <a:lnSpc>
                <a:spcPct val="120000"/>
              </a:lnSpc>
              <a:defRPr sz="1250"/>
            </a:lvl2pPr>
            <a:lvl3pPr>
              <a:lnSpc>
                <a:spcPct val="120000"/>
              </a:lnSpc>
              <a:defRPr sz="1250"/>
            </a:lvl3pPr>
            <a:lvl4pPr>
              <a:lnSpc>
                <a:spcPct val="120000"/>
              </a:lnSpc>
              <a:defRPr sz="1250"/>
            </a:lvl4pPr>
            <a:lvl5pPr>
              <a:lnSpc>
                <a:spcPct val="120000"/>
              </a:lnSpc>
              <a:defRPr sz="1250"/>
            </a:lvl5pPr>
          </a:lstStyle>
          <a:p>
            <a:pPr lvl="0"/>
            <a:r>
              <a:rPr lang="nl-NL" dirty="0"/>
              <a:t>Titel, tekst invullen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71C788-94E4-4178-9C71-69E57A7935C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89200" y="3216621"/>
            <a:ext cx="2160000" cy="1772546"/>
          </a:xfrm>
        </p:spPr>
        <p:txBody>
          <a:bodyPr/>
          <a:lstStyle>
            <a:lvl1pPr>
              <a:lnSpc>
                <a:spcPct val="120000"/>
              </a:lnSpc>
              <a:defRPr sz="1250"/>
            </a:lvl1pPr>
            <a:lvl2pPr>
              <a:lnSpc>
                <a:spcPct val="120000"/>
              </a:lnSpc>
              <a:defRPr sz="1250"/>
            </a:lvl2pPr>
            <a:lvl3pPr>
              <a:lnSpc>
                <a:spcPct val="120000"/>
              </a:lnSpc>
              <a:defRPr sz="1250"/>
            </a:lvl3pPr>
            <a:lvl4pPr>
              <a:lnSpc>
                <a:spcPct val="120000"/>
              </a:lnSpc>
              <a:defRPr sz="1250"/>
            </a:lvl4pPr>
            <a:lvl5pPr>
              <a:lnSpc>
                <a:spcPct val="120000"/>
              </a:lnSpc>
              <a:defRPr sz="1250"/>
            </a:lvl5pPr>
          </a:lstStyle>
          <a:p>
            <a:pPr lvl="0"/>
            <a:r>
              <a:rPr lang="nl-NL" dirty="0"/>
              <a:t>Titel, tekst invullen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C6941B8-CE40-48FA-B335-5603BB99DEC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011200" y="3216621"/>
            <a:ext cx="2160000" cy="1772546"/>
          </a:xfrm>
        </p:spPr>
        <p:txBody>
          <a:bodyPr/>
          <a:lstStyle>
            <a:lvl1pPr>
              <a:lnSpc>
                <a:spcPct val="120000"/>
              </a:lnSpc>
              <a:defRPr sz="1250"/>
            </a:lvl1pPr>
            <a:lvl2pPr>
              <a:lnSpc>
                <a:spcPct val="120000"/>
              </a:lnSpc>
              <a:defRPr sz="1250"/>
            </a:lvl2pPr>
            <a:lvl3pPr>
              <a:lnSpc>
                <a:spcPct val="120000"/>
              </a:lnSpc>
              <a:defRPr sz="1250"/>
            </a:lvl3pPr>
            <a:lvl4pPr>
              <a:lnSpc>
                <a:spcPct val="120000"/>
              </a:lnSpc>
              <a:defRPr sz="1250"/>
            </a:lvl4pPr>
            <a:lvl5pPr>
              <a:lnSpc>
                <a:spcPct val="120000"/>
              </a:lnSpc>
              <a:defRPr sz="1250"/>
            </a:lvl5pPr>
          </a:lstStyle>
          <a:p>
            <a:pPr lvl="0"/>
            <a:r>
              <a:rPr lang="nl-NL" dirty="0"/>
              <a:t>Titel, tekst invullen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7" name="Tijdelijke aanduiding voor grafiek 16">
            <a:extLst>
              <a:ext uri="{FF2B5EF4-FFF2-40B4-BE49-F238E27FC236}">
                <a16:creationId xmlns:a16="http://schemas.microsoft.com/office/drawing/2014/main" id="{BAB8CE6B-188C-4EC1-8D26-148A1F4245AF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46100" y="1627188"/>
            <a:ext cx="1872000" cy="1541547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8" name="Tijdelijke aanduiding voor grafiek 16">
            <a:extLst>
              <a:ext uri="{FF2B5EF4-FFF2-40B4-BE49-F238E27FC236}">
                <a16:creationId xmlns:a16="http://schemas.microsoft.com/office/drawing/2014/main" id="{D82B7766-399B-40E2-BBCF-93D8B1ECC7B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2869200" y="1627187"/>
            <a:ext cx="1872000" cy="1541547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</a:p>
        </p:txBody>
      </p:sp>
      <p:sp>
        <p:nvSpPr>
          <p:cNvPr id="19" name="Tijdelijke aanduiding voor grafiek 16">
            <a:extLst>
              <a:ext uri="{FF2B5EF4-FFF2-40B4-BE49-F238E27FC236}">
                <a16:creationId xmlns:a16="http://schemas.microsoft.com/office/drawing/2014/main" id="{7A0596CC-F0BA-4704-B29F-C03B4A0C8A56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191200" y="1627186"/>
            <a:ext cx="1872000" cy="1541547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pic>
        <p:nvPicPr>
          <p:cNvPr id="13" name="Logo_blauw">
            <a:extLst>
              <a:ext uri="{FF2B5EF4-FFF2-40B4-BE49-F238E27FC236}">
                <a16:creationId xmlns:a16="http://schemas.microsoft.com/office/drawing/2014/main" id="{FF68ABFD-383F-433F-B03C-ADEFD3942D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33595938-278C-4C43-8A2A-EA8D9AE41BED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abel en achtergrondfoto onder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_wit">
            <a:extLst>
              <a:ext uri="{FF2B5EF4-FFF2-40B4-BE49-F238E27FC236}">
                <a16:creationId xmlns:a16="http://schemas.microsoft.com/office/drawing/2014/main" id="{95DA54BE-6DAE-405B-B8FF-3F596CE88B9D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B7B639-6717-4671-B7A2-2BF52C9D8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88" y="1218725"/>
            <a:ext cx="6929437" cy="12387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None/>
              <a:defRPr sz="2300"/>
            </a:lvl1pPr>
            <a:lvl2pPr marL="0" indent="-180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2300" b="1"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1" name="Logo_blauw">
            <a:extLst>
              <a:ext uri="{FF2B5EF4-FFF2-40B4-BE49-F238E27FC236}">
                <a16:creationId xmlns:a16="http://schemas.microsoft.com/office/drawing/2014/main" id="{B49CCA6B-D604-4E37-8B32-03597714EF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C3A93F07-21FC-4DF1-8A5B-02FBB23B2E79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8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7" y="1220400"/>
            <a:ext cx="6929437" cy="36099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6" name="Logo_blauw">
            <a:extLst>
              <a:ext uri="{FF2B5EF4-FFF2-40B4-BE49-F238E27FC236}">
                <a16:creationId xmlns:a16="http://schemas.microsoft.com/office/drawing/2014/main" id="{F4200C0C-A230-4CCD-A10B-63735C5829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30E17174-2886-4CCE-9364-7BB683E5D1FB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8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6" name="Logo_blauw">
            <a:extLst>
              <a:ext uri="{FF2B5EF4-FFF2-40B4-BE49-F238E27FC236}">
                <a16:creationId xmlns:a16="http://schemas.microsoft.com/office/drawing/2014/main" id="{00FA54E8-74C8-4B14-889D-E4EF76177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1A4A7B4-9026-4C53-9549-C59684807406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51" y="998240"/>
            <a:ext cx="5201449" cy="3600229"/>
          </a:xfrm>
          <a:prstGeom prst="rect">
            <a:avLst/>
          </a:prstGeom>
        </p:spPr>
      </p:pic>
      <p:sp>
        <p:nvSpPr>
          <p:cNvPr id="8" name="Tijdelijke aanduiding voor media 7"/>
          <p:cNvSpPr>
            <a:spLocks noGrp="1"/>
          </p:cNvSpPr>
          <p:nvPr>
            <p:ph type="media" sz="quarter" idx="10"/>
          </p:nvPr>
        </p:nvSpPr>
        <p:spPr>
          <a:xfrm>
            <a:off x="1879600" y="1257300"/>
            <a:ext cx="4648200" cy="2609850"/>
          </a:xfrm>
        </p:spPr>
        <p:txBody>
          <a:bodyPr/>
          <a:lstStyle/>
          <a:p>
            <a:r>
              <a:rPr lang="nl-NL"/>
              <a:t>Klik op het pictogram als u media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5788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kondig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it_vlak">
            <a:extLst>
              <a:ext uri="{FF2B5EF4-FFF2-40B4-BE49-F238E27FC236}">
                <a16:creationId xmlns:a16="http://schemas.microsoft.com/office/drawing/2014/main" id="{BAA0EC96-92D8-4B55-861F-5B2C8BCE1AF1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EBCD8D-7D75-4E89-BD1A-0A2528FC3D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6126" y="1644602"/>
            <a:ext cx="3919537" cy="389938"/>
          </a:xfrm>
        </p:spPr>
        <p:txBody>
          <a:bodyPr/>
          <a:lstStyle>
            <a:lvl1pPr marL="0">
              <a:defRPr sz="2000"/>
            </a:lvl1pPr>
          </a:lstStyle>
          <a:p>
            <a:pPr lvl="0"/>
            <a:r>
              <a:rPr lang="nl-NL" dirty="0"/>
              <a:t>Klik voor email </a:t>
            </a:r>
          </a:p>
        </p:txBody>
      </p:sp>
      <p:sp>
        <p:nvSpPr>
          <p:cNvPr id="12" name="twitter_url">
            <a:extLst>
              <a:ext uri="{FF2B5EF4-FFF2-40B4-BE49-F238E27FC236}">
                <a16:creationId xmlns:a16="http://schemas.microsoft.com/office/drawing/2014/main" id="{6AD308DE-FFDA-4A11-BB27-511CC8FDCFE7}"/>
              </a:ext>
            </a:extLst>
          </p:cNvPr>
          <p:cNvSpPr txBox="1"/>
          <p:nvPr userDrawn="1"/>
        </p:nvSpPr>
        <p:spPr>
          <a:xfrm>
            <a:off x="686128" y="2481447"/>
            <a:ext cx="1430648" cy="2616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NL" sz="1700" dirty="0">
                <a:solidFill>
                  <a:schemeClr val="accent1"/>
                </a:solidFill>
              </a:rPr>
              <a:t>twitter.com/</a:t>
            </a:r>
            <a:r>
              <a:rPr lang="nl-NL" sz="1700" dirty="0" err="1">
                <a:solidFill>
                  <a:schemeClr val="accent1"/>
                </a:solidFill>
              </a:rPr>
              <a:t>iknl</a:t>
            </a:r>
            <a:endParaRPr lang="nl-NL" sz="1700" dirty="0">
              <a:solidFill>
                <a:schemeClr val="accent1"/>
              </a:solidFill>
            </a:endParaRPr>
          </a:p>
        </p:txBody>
      </p:sp>
      <p:pic>
        <p:nvPicPr>
          <p:cNvPr id="3" name="twitter_logo">
            <a:extLst>
              <a:ext uri="{FF2B5EF4-FFF2-40B4-BE49-F238E27FC236}">
                <a16:creationId xmlns:a16="http://schemas.microsoft.com/office/drawing/2014/main" id="{05FE21FD-F0B4-4105-9172-F7E4FC10AE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970" y="2443895"/>
            <a:ext cx="383662" cy="383662"/>
          </a:xfrm>
          <a:prstGeom prst="rect">
            <a:avLst/>
          </a:prstGeom>
        </p:spPr>
      </p:pic>
      <p:pic>
        <p:nvPicPr>
          <p:cNvPr id="8" name="linkedin_logo">
            <a:extLst>
              <a:ext uri="{FF2B5EF4-FFF2-40B4-BE49-F238E27FC236}">
                <a16:creationId xmlns:a16="http://schemas.microsoft.com/office/drawing/2014/main" id="{5041E08D-5A5E-4277-8FF0-D584B7AA7B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2970" y="2857500"/>
            <a:ext cx="382364" cy="382364"/>
          </a:xfrm>
          <a:prstGeom prst="rect">
            <a:avLst/>
          </a:prstGeom>
        </p:spPr>
      </p:pic>
      <p:sp>
        <p:nvSpPr>
          <p:cNvPr id="13" name="linkedin_url">
            <a:extLst>
              <a:ext uri="{FF2B5EF4-FFF2-40B4-BE49-F238E27FC236}">
                <a16:creationId xmlns:a16="http://schemas.microsoft.com/office/drawing/2014/main" id="{F279CA3F-9145-456D-B332-0996F57444D4}"/>
              </a:ext>
            </a:extLst>
          </p:cNvPr>
          <p:cNvSpPr txBox="1"/>
          <p:nvPr userDrawn="1"/>
        </p:nvSpPr>
        <p:spPr>
          <a:xfrm>
            <a:off x="686128" y="2907693"/>
            <a:ext cx="3097679" cy="2616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NL" sz="1700" dirty="0">
                <a:solidFill>
                  <a:schemeClr val="accent1"/>
                </a:solidFill>
              </a:rPr>
              <a:t>www.linkedin.com/company/iknl</a:t>
            </a:r>
          </a:p>
        </p:txBody>
      </p:sp>
      <p:sp>
        <p:nvSpPr>
          <p:cNvPr id="15" name="website_url">
            <a:extLst>
              <a:ext uri="{FF2B5EF4-FFF2-40B4-BE49-F238E27FC236}">
                <a16:creationId xmlns:a16="http://schemas.microsoft.com/office/drawing/2014/main" id="{2FD854B4-F68C-4A4E-A67E-F72E91A77C0D}"/>
              </a:ext>
            </a:extLst>
          </p:cNvPr>
          <p:cNvSpPr txBox="1"/>
          <p:nvPr userDrawn="1"/>
        </p:nvSpPr>
        <p:spPr>
          <a:xfrm>
            <a:off x="286126" y="1224075"/>
            <a:ext cx="2511843" cy="4630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nl-NL" sz="3000" b="1" dirty="0">
                <a:solidFill>
                  <a:schemeClr val="tx1"/>
                </a:solidFill>
              </a:rPr>
              <a:t>www.iknl.nl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4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inks Icoon rech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it_vlak">
            <a:extLst>
              <a:ext uri="{FF2B5EF4-FFF2-40B4-BE49-F238E27FC236}">
                <a16:creationId xmlns:a16="http://schemas.microsoft.com/office/drawing/2014/main" id="{90ED6E37-D327-44CB-BFDC-D566760A7B1C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auteur en datum">
            <a:extLst>
              <a:ext uri="{FF2B5EF4-FFF2-40B4-BE49-F238E27FC236}">
                <a16:creationId xmlns:a16="http://schemas.microsoft.com/office/drawing/2014/main" id="{6E0154B6-F8B2-413C-AA61-74FB0DAD92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4769641"/>
            <a:ext cx="3997324" cy="219075"/>
          </a:xfrm>
        </p:spPr>
        <p:txBody>
          <a:bodyPr/>
          <a:lstStyle>
            <a:lvl1pPr marL="0" algn="l">
              <a:defRPr sz="9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voor &lt;auteur&gt; | &lt;datum&gt;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5C76189-8B62-42D7-9CCB-00584BB59B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60477" y="0"/>
            <a:ext cx="1735236" cy="770444"/>
          </a:xfrm>
          <a:prstGeom prst="rect">
            <a:avLst/>
          </a:prstGeom>
        </p:spPr>
      </p:pic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02B5E966-167B-419B-9BFF-7D72D2221E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77294" y="751985"/>
            <a:ext cx="3695700" cy="3713335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Icoon</a:t>
            </a:r>
          </a:p>
          <a:p>
            <a:endParaRPr lang="nl-NL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87338" y="1733420"/>
            <a:ext cx="3997325" cy="17907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800" baseline="0"/>
            </a:lvl1pPr>
          </a:lstStyle>
          <a:p>
            <a:r>
              <a:rPr lang="nl-NL" dirty="0"/>
              <a:t>Klik voor titel – max. 3 regels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338" y="439477"/>
            <a:ext cx="3997325" cy="1241822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voor subtitel – max. 2 regels</a:t>
            </a:r>
          </a:p>
        </p:txBody>
      </p:sp>
    </p:spTree>
    <p:extLst>
      <p:ext uri="{BB962C8B-B14F-4D97-AF65-F5344CB8AC3E}">
        <p14:creationId xmlns:p14="http://schemas.microsoft.com/office/powerpoint/2010/main" val="40272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pos="269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_wit">
            <a:extLst>
              <a:ext uri="{FF2B5EF4-FFF2-40B4-BE49-F238E27FC236}">
                <a16:creationId xmlns:a16="http://schemas.microsoft.com/office/drawing/2014/main" id="{95DA54BE-6DAE-405B-B8FF-3F596CE88B9D}"/>
              </a:ext>
            </a:extLst>
          </p:cNvPr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pic>
        <p:nvPicPr>
          <p:cNvPr id="4" name="Logo_blauw">
            <a:extLst>
              <a:ext uri="{FF2B5EF4-FFF2-40B4-BE49-F238E27FC236}">
                <a16:creationId xmlns:a16="http://schemas.microsoft.com/office/drawing/2014/main" id="{82F8A0E4-E9E7-4C9A-9391-8F9F47798C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3A02A2B-D1BF-4899-8DCE-6D0C41F010DA}"/>
              </a:ext>
            </a:extLst>
          </p:cNvPr>
          <p:cNvCxnSpPr>
            <a:cxnSpLocks/>
          </p:cNvCxnSpPr>
          <p:nvPr userDrawn="1"/>
        </p:nvCxnSpPr>
        <p:spPr>
          <a:xfrm>
            <a:off x="546100" y="720725"/>
            <a:ext cx="85979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B7B639-6717-4671-B7A2-2BF52C9D81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6713" y="820800"/>
            <a:ext cx="8088544" cy="1647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180000">
              <a:lnSpc>
                <a:spcPts val="2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500"/>
            </a:lvl1pPr>
            <a:lvl2pPr marL="0" indent="-180000">
              <a:lnSpc>
                <a:spcPts val="2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500" b="1"/>
            </a:lvl2pPr>
            <a:lvl3pPr>
              <a:lnSpc>
                <a:spcPts val="2000"/>
              </a:lnSpc>
              <a:defRPr sz="1500"/>
            </a:lvl3pPr>
            <a:lvl4pPr>
              <a:lnSpc>
                <a:spcPts val="2000"/>
              </a:lnSpc>
              <a:defRPr sz="1500"/>
            </a:lvl4pPr>
            <a:lvl5pPr>
              <a:lnSpc>
                <a:spcPts val="2000"/>
              </a:lnSpc>
              <a:defRPr sz="1500"/>
            </a:lvl5pPr>
          </a:lstStyle>
          <a:p>
            <a:pPr lvl="0"/>
            <a:r>
              <a:rPr lang="nl-NL" dirty="0"/>
              <a:t>Klik voor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9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 50%achtergrondfoto 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it_vlak">
            <a:extLst>
              <a:ext uri="{FF2B5EF4-FFF2-40B4-BE49-F238E27FC236}">
                <a16:creationId xmlns:a16="http://schemas.microsoft.com/office/drawing/2014/main" id="{FA1C3BD4-106A-4238-A430-E2299D007401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688" y="256077"/>
            <a:ext cx="3919537" cy="39171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7200" y="821529"/>
            <a:ext cx="4100400" cy="36012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voor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5E058A7-4979-418F-9427-BC9E802C1840}"/>
              </a:ext>
            </a:extLst>
          </p:cNvPr>
          <p:cNvCxnSpPr>
            <a:cxnSpLocks/>
          </p:cNvCxnSpPr>
          <p:nvPr userDrawn="1"/>
        </p:nvCxnSpPr>
        <p:spPr>
          <a:xfrm>
            <a:off x="546100" y="720725"/>
            <a:ext cx="40259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_blauw">
            <a:extLst>
              <a:ext uri="{FF2B5EF4-FFF2-40B4-BE49-F238E27FC236}">
                <a16:creationId xmlns:a16="http://schemas.microsoft.com/office/drawing/2014/main" id="{4BF7FD62-7ABD-4055-B2B6-18FA134C53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D7DC15FC-979D-40F2-A48B-64BC67B0EED3}"/>
              </a:ext>
            </a:extLst>
          </p:cNvPr>
          <p:cNvCxnSpPr>
            <a:cxnSpLocks/>
          </p:cNvCxnSpPr>
          <p:nvPr userDrawn="1"/>
        </p:nvCxnSpPr>
        <p:spPr>
          <a:xfrm>
            <a:off x="4572000" y="720725"/>
            <a:ext cx="45720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1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 66%achtergrondfoto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it_vlak">
            <a:extLst>
              <a:ext uri="{FF2B5EF4-FFF2-40B4-BE49-F238E27FC236}">
                <a16:creationId xmlns:a16="http://schemas.microsoft.com/office/drawing/2014/main" id="{FA1C3BD4-106A-4238-A430-E2299D007401}"/>
              </a:ext>
            </a:extLst>
          </p:cNvPr>
          <p:cNvSpPr/>
          <p:nvPr userDrawn="1"/>
        </p:nvSpPr>
        <p:spPr>
          <a:xfrm>
            <a:off x="0" y="0"/>
            <a:ext cx="298132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688" y="256077"/>
            <a:ext cx="2176462" cy="39171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7200" y="821529"/>
            <a:ext cx="2360760" cy="36012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voor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5E058A7-4979-418F-9427-BC9E802C1840}"/>
              </a:ext>
            </a:extLst>
          </p:cNvPr>
          <p:cNvCxnSpPr>
            <a:cxnSpLocks/>
          </p:cNvCxnSpPr>
          <p:nvPr userDrawn="1"/>
        </p:nvCxnSpPr>
        <p:spPr>
          <a:xfrm>
            <a:off x="546100" y="720725"/>
            <a:ext cx="2435225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_blauw">
            <a:extLst>
              <a:ext uri="{FF2B5EF4-FFF2-40B4-BE49-F238E27FC236}">
                <a16:creationId xmlns:a16="http://schemas.microsoft.com/office/drawing/2014/main" id="{645BE278-C370-41B2-9908-B4FC3A9460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23DBB82-C302-4398-9B67-0D7801D549B5}"/>
              </a:ext>
            </a:extLst>
          </p:cNvPr>
          <p:cNvCxnSpPr>
            <a:cxnSpLocks/>
          </p:cNvCxnSpPr>
          <p:nvPr userDrawn="1"/>
        </p:nvCxnSpPr>
        <p:spPr>
          <a:xfrm>
            <a:off x="2981325" y="720725"/>
            <a:ext cx="6162675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6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 33%achtergrondfoto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it_vlak">
            <a:extLst>
              <a:ext uri="{FF2B5EF4-FFF2-40B4-BE49-F238E27FC236}">
                <a16:creationId xmlns:a16="http://schemas.microsoft.com/office/drawing/2014/main" id="{FA1C3BD4-106A-4238-A430-E2299D007401}"/>
              </a:ext>
            </a:extLst>
          </p:cNvPr>
          <p:cNvSpPr/>
          <p:nvPr userDrawn="1"/>
        </p:nvSpPr>
        <p:spPr>
          <a:xfrm>
            <a:off x="0" y="0"/>
            <a:ext cx="5943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688" y="256077"/>
            <a:ext cx="4891087" cy="391719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7200" y="821529"/>
            <a:ext cx="5072400" cy="36012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voor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5E058A7-4979-418F-9427-BC9E802C1840}"/>
              </a:ext>
            </a:extLst>
          </p:cNvPr>
          <p:cNvCxnSpPr>
            <a:cxnSpLocks/>
          </p:cNvCxnSpPr>
          <p:nvPr userDrawn="1"/>
        </p:nvCxnSpPr>
        <p:spPr>
          <a:xfrm>
            <a:off x="546100" y="720725"/>
            <a:ext cx="53975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_blauw">
            <a:extLst>
              <a:ext uri="{FF2B5EF4-FFF2-40B4-BE49-F238E27FC236}">
                <a16:creationId xmlns:a16="http://schemas.microsoft.com/office/drawing/2014/main" id="{F14A03E6-9624-411E-A48A-856353A628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7CED7E2E-A690-4BB0-A41F-B6540E38A378}"/>
              </a:ext>
            </a:extLst>
          </p:cNvPr>
          <p:cNvCxnSpPr>
            <a:cxnSpLocks/>
          </p:cNvCxnSpPr>
          <p:nvPr userDrawn="1"/>
        </p:nvCxnSpPr>
        <p:spPr>
          <a:xfrm>
            <a:off x="5943600" y="720725"/>
            <a:ext cx="32004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chtergrondfoto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_wit">
            <a:extLst>
              <a:ext uri="{FF2B5EF4-FFF2-40B4-BE49-F238E27FC236}">
                <a16:creationId xmlns:a16="http://schemas.microsoft.com/office/drawing/2014/main" id="{95DA54BE-6DAE-405B-B8FF-3F596CE88B9D}"/>
              </a:ext>
            </a:extLst>
          </p:cNvPr>
          <p:cNvSpPr/>
          <p:nvPr userDrawn="1"/>
        </p:nvSpPr>
        <p:spPr>
          <a:xfrm>
            <a:off x="0" y="0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1D153015-E99B-419B-870F-CDB0B366C95D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_blauw">
            <a:extLst>
              <a:ext uri="{FF2B5EF4-FFF2-40B4-BE49-F238E27FC236}">
                <a16:creationId xmlns:a16="http://schemas.microsoft.com/office/drawing/2014/main" id="{E52A64D4-F29F-49A8-BD60-3476F2F970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9174890" y="2645079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4579620" y="5166360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71693" y="5320665"/>
            <a:ext cx="1462054" cy="8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3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6" name="Logo_blauw">
            <a:extLst>
              <a:ext uri="{FF2B5EF4-FFF2-40B4-BE49-F238E27FC236}">
                <a16:creationId xmlns:a16="http://schemas.microsoft.com/office/drawing/2014/main" id="{00FA54E8-74C8-4B14-889D-E4EF76177C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1A4A7B4-9026-4C53-9549-C59684807406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2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afiek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24036" y="1625865"/>
            <a:ext cx="2781814" cy="326155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Klik voor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B63F5BC-0AF2-4DFE-AD3E-C0F6A937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grafiek 16">
            <a:extLst>
              <a:ext uri="{FF2B5EF4-FFF2-40B4-BE49-F238E27FC236}">
                <a16:creationId xmlns:a16="http://schemas.microsoft.com/office/drawing/2014/main" id="{290E9E0A-757B-457A-A208-C29E10B5DBD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546099" y="1625840"/>
            <a:ext cx="5254625" cy="3261558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</a:p>
        </p:txBody>
      </p:sp>
      <p:pic>
        <p:nvPicPr>
          <p:cNvPr id="10" name="Logo_blauw">
            <a:extLst>
              <a:ext uri="{FF2B5EF4-FFF2-40B4-BE49-F238E27FC236}">
                <a16:creationId xmlns:a16="http://schemas.microsoft.com/office/drawing/2014/main" id="{211558F0-EBE5-4FF4-BFA8-D88A1AEA89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7954" y="4081462"/>
            <a:ext cx="1358984" cy="590963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808E146B-5C8B-4AB9-9548-F27814CA9B25}"/>
              </a:ext>
            </a:extLst>
          </p:cNvPr>
          <p:cNvCxnSpPr>
            <a:cxnSpLocks/>
          </p:cNvCxnSpPr>
          <p:nvPr userDrawn="1"/>
        </p:nvCxnSpPr>
        <p:spPr>
          <a:xfrm>
            <a:off x="547696" y="720725"/>
            <a:ext cx="8596304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D4457899-66CA-4CCC-A07C-0FD1719F5F68}"/>
              </a:ext>
            </a:extLst>
          </p:cNvPr>
          <p:cNvSpPr txBox="1"/>
          <p:nvPr userDrawn="1"/>
        </p:nvSpPr>
        <p:spPr>
          <a:xfrm>
            <a:off x="9174890" y="-55284"/>
            <a:ext cx="1800000" cy="26987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Normaal</a:t>
            </a:r>
          </a:p>
          <a:p>
            <a:r>
              <a:rPr lang="nl-NL" sz="900" dirty="0"/>
              <a:t>2 = </a:t>
            </a:r>
            <a:r>
              <a:rPr lang="nl-NL" sz="900" b="1" dirty="0"/>
              <a:t>Vet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/>
              <a:t>3 = </a:t>
            </a:r>
            <a:r>
              <a:rPr lang="nl-NL" sz="900" dirty="0">
                <a:solidFill>
                  <a:schemeClr val="accent1"/>
                </a:solidFill>
              </a:rPr>
              <a:t>•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bg2"/>
                </a:solidFill>
              </a:rPr>
              <a:t> </a:t>
            </a:r>
            <a:r>
              <a:rPr lang="nl-NL" sz="900" dirty="0">
                <a:solidFill>
                  <a:schemeClr val="accent1"/>
                </a:solidFill>
              </a:rPr>
              <a:t>-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tekst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5ECFF58-BFE9-400D-831D-E0A72B676F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0010" y="848209"/>
            <a:ext cx="12858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3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688" y="256077"/>
            <a:ext cx="7886700" cy="3917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00" y="821529"/>
            <a:ext cx="6660000" cy="36012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43F1573-79A6-4C60-8D85-FBCDDF8C0513}"/>
              </a:ext>
            </a:extLst>
          </p:cNvPr>
          <p:cNvSpPr txBox="1"/>
          <p:nvPr userDrawn="1"/>
        </p:nvSpPr>
        <p:spPr>
          <a:xfrm>
            <a:off x="0" y="-289560"/>
            <a:ext cx="9144000" cy="236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volg aanwijzingen in de slides op en wijzig lettertypen, -groottes en kleuren niet.</a:t>
            </a:r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428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62" r:id="rId8"/>
    <p:sldLayoutId id="2147483670" r:id="rId9"/>
    <p:sldLayoutId id="2147483671" r:id="rId10"/>
    <p:sldLayoutId id="2147483672" r:id="rId11"/>
    <p:sldLayoutId id="2147483673" r:id="rId12"/>
    <p:sldLayoutId id="2147483676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0" algn="l" defTabSz="6858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685800" rtl="0" eaLnBrk="1" latinLnBrk="0" hangingPunct="1">
        <a:lnSpc>
          <a:spcPct val="15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685800" rtl="0" eaLnBrk="1" latinLnBrk="0" hangingPunct="1">
        <a:lnSpc>
          <a:spcPct val="150000"/>
        </a:lnSpc>
        <a:spcBef>
          <a:spcPts val="0"/>
        </a:spcBef>
        <a:buClr>
          <a:schemeClr val="accent1"/>
        </a:buClr>
        <a:buFont typeface="Verdana" panose="020B060403050404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685800" rtl="0" eaLnBrk="1" latinLnBrk="0" hangingPunct="1">
        <a:lnSpc>
          <a:spcPct val="150000"/>
        </a:lnSpc>
        <a:spcBef>
          <a:spcPts val="0"/>
        </a:spcBef>
        <a:buClrTx/>
        <a:buFont typeface="Verdana" panose="020B0604030504040204" pitchFamily="34" charset="0"/>
        <a:buChar char="-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4" userDrawn="1">
          <p15:clr>
            <a:srgbClr val="F26B43"/>
          </p15:clr>
        </p15:guide>
        <p15:guide id="2" pos="55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Mei 2025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Borstkanker</a:t>
            </a: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Kerncijfers uit de NKR</a:t>
            </a:r>
          </a:p>
        </p:txBody>
      </p:sp>
    </p:spTree>
    <p:extLst>
      <p:ext uri="{BB962C8B-B14F-4D97-AF65-F5344CB8AC3E}">
        <p14:creationId xmlns:p14="http://schemas.microsoft.com/office/powerpoint/2010/main" val="229392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5DFEB-2A11-5927-AC03-8630BB01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Behandelingen </a:t>
            </a:r>
            <a:r>
              <a:rPr lang="nl-NL" b="0" dirty="0"/>
              <a:t>- vrouw</a:t>
            </a:r>
            <a:endParaRPr lang="en-US" b="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BE89B87-4AA9-D720-E3F5-D0AC67E51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380" y="854157"/>
            <a:ext cx="5767239" cy="423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5DFEB-2A11-5927-AC03-8630BB01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Behandelingen</a:t>
            </a:r>
            <a:r>
              <a:rPr lang="nl-NL" b="0" dirty="0"/>
              <a:t> - vrouw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96C5FC-A45F-0ED5-4263-5A6956D7A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752" y="917812"/>
            <a:ext cx="6094496" cy="422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2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5DFEB-2A11-5927-AC03-8630BB01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Behandelingen</a:t>
            </a:r>
            <a:r>
              <a:rPr lang="nl-NL" b="0" dirty="0"/>
              <a:t> - vrouw</a:t>
            </a:r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B85F14B-97DF-F492-BE88-10D761DA8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464" y="852657"/>
            <a:ext cx="5805071" cy="429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6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87CE7-4619-98DE-6DEE-6D326FDD8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F326D-E9D5-2795-0554-06E26CDB4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Behandelingen</a:t>
            </a:r>
            <a:r>
              <a:rPr lang="nl-NL" b="0" dirty="0"/>
              <a:t> - man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4FF72C1-5CD3-A242-9788-F01DF0190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73" y="873736"/>
            <a:ext cx="5956853" cy="407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8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DCEA6-C065-B1E7-B521-829DCE74E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58769-2823-2E3E-2FD6-F29CF4F34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Behandelingen</a:t>
            </a:r>
            <a:r>
              <a:rPr lang="nl-NL" b="0" dirty="0"/>
              <a:t> - man</a:t>
            </a:r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F6CD3B0-41EE-9FE8-D43B-AC47FAFD3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871" y="876266"/>
            <a:ext cx="5970257" cy="426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43040-7AE0-79AD-2462-88BF95D6A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8DE487-5780-1EDE-DD26-4D079156E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Behandelingen</a:t>
            </a:r>
            <a:r>
              <a:rPr lang="nl-NL" b="0" dirty="0"/>
              <a:t> - man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8D63869-30DE-64B7-9A97-A39F2852A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786" y="768339"/>
            <a:ext cx="6076427" cy="437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02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E806E-3558-D4E7-DF4C-0FBA11729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010EA-19E8-2C28-E54D-E286BFD7D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Behandelingen</a:t>
            </a:r>
            <a:r>
              <a:rPr lang="nl-NL" b="0" dirty="0"/>
              <a:t> - man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3060B7-9103-AA60-0D07-AD5F6A973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786" y="768339"/>
            <a:ext cx="6076427" cy="437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7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27C7F3-1E3E-40EB-8DF3-528E129F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Systemische therapie </a:t>
            </a:r>
            <a:r>
              <a:rPr lang="nl-NL" b="0" dirty="0"/>
              <a:t>- vrouw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7DCC255-F4E8-D1DC-8BCF-9322E28D54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81553" y="781649"/>
            <a:ext cx="6171118" cy="43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1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6C29E-AD9C-A39B-7C89-C4EDEC6C7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A418CD-26B5-223B-9FD4-15B03006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Systemische therapie </a:t>
            </a:r>
            <a:r>
              <a:rPr lang="nl-NL" b="0" dirty="0"/>
              <a:t>- man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1832FD5-E9A0-F43F-B294-8A567AD735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81553" y="781649"/>
            <a:ext cx="6171118" cy="431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73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6E3D6-0E4A-4056-863E-04A8501FD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Tumor subtypen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123D659-3E52-C59F-8365-E09E35B0D5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85359" y="941743"/>
            <a:ext cx="4679142" cy="338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7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Incidentie </a:t>
            </a:r>
            <a:r>
              <a:rPr lang="nl-NL" b="0" dirty="0"/>
              <a:t>- vrouwen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94D5305-829C-7081-1BDA-35FBA309BD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4618" y="852812"/>
            <a:ext cx="5760331" cy="41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1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8A765-5F9A-4A0F-8F57-2AE56932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Overleving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472DED5-FDDB-A71B-5511-895DA90472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689" y="1107342"/>
            <a:ext cx="3885078" cy="281350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8C8FC13-A827-48E8-79CF-DC33907072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91039" y="1135633"/>
            <a:ext cx="3806946" cy="275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6FE29-0C65-40D4-926D-99D7EE51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Recidieven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0AAA604-65E0-7573-6876-E6ABDDC7D7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688" y="1167491"/>
            <a:ext cx="4786312" cy="346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CC9F1FC7-186E-0BCE-DA36-DA449A2F01E4}"/>
              </a:ext>
            </a:extLst>
          </p:cNvPr>
          <p:cNvSpPr/>
          <p:nvPr/>
        </p:nvSpPr>
        <p:spPr>
          <a:xfrm>
            <a:off x="212035" y="2339837"/>
            <a:ext cx="2776330" cy="516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5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Incidentie </a:t>
            </a:r>
            <a:r>
              <a:rPr lang="nl-NL" b="0" dirty="0"/>
              <a:t>- mannen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3C6DBA0-A4CD-F854-D71B-D9EDF8C5D3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9387" y="870856"/>
            <a:ext cx="5665267" cy="41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3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3BD10-C65E-41ED-A1D3-060B34E8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Stadiumverdeling </a:t>
            </a:r>
            <a:r>
              <a:rPr lang="nl-NL" b="0" dirty="0"/>
              <a:t>– vrouw totaal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D0872E1-A971-BD44-6D0B-C0FC8B4B26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9315" y="877826"/>
            <a:ext cx="5708455" cy="413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4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3BD10-C65E-41ED-A1D3-060B34E8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Stadiumverdeling </a:t>
            </a:r>
            <a:r>
              <a:rPr lang="nl-NL" b="0" dirty="0"/>
              <a:t>– vrouw screening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A84189D-0CE6-521B-F232-FA026EB16B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9378" y="783558"/>
            <a:ext cx="5927825" cy="429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2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3BD10-C65E-41ED-A1D3-060B34E8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Stadiumverdeling </a:t>
            </a:r>
            <a:r>
              <a:rPr lang="nl-NL" b="0" dirty="0"/>
              <a:t>– vrouw klinisch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F4E6E7E-4395-0832-2658-E601C553DA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9378" y="850679"/>
            <a:ext cx="5927825" cy="429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039D3-856A-CE10-3709-EA59C43A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3B373-F5AD-0C77-8968-D6D4566A9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Stadiumverdeling </a:t>
            </a:r>
            <a:r>
              <a:rPr lang="nl-NL" b="0" dirty="0"/>
              <a:t>– man totaal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A9F526C-8926-5C53-6A38-975D1C2FC4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9378" y="850679"/>
            <a:ext cx="5927825" cy="429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0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982BB3-6F7F-48F6-97D7-A3C4D665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Leeftijd bij diagnose </a:t>
            </a:r>
            <a:r>
              <a:rPr lang="nl-NL" b="0" dirty="0"/>
              <a:t>- vrouw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EC4DB48-7A53-1F90-3957-717A04A7C3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5174" y="1086902"/>
            <a:ext cx="4902452" cy="355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2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52263-616B-FAEC-D838-26F600A34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9AC53E-18D6-753F-5A5F-9F2FD86C5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Leeftijd bij diagnose </a:t>
            </a:r>
            <a:r>
              <a:rPr lang="nl-NL" b="0" dirty="0"/>
              <a:t>- man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FAD62DA-6852-1335-9A36-587747363C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5174" y="1086902"/>
            <a:ext cx="4902451" cy="355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0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knl">
  <a:themeElements>
    <a:clrScheme name="IKNL kleuren">
      <a:dk1>
        <a:srgbClr val="0F0F0F"/>
      </a:dk1>
      <a:lt1>
        <a:sysClr val="window" lastClr="FFFFFF"/>
      </a:lt1>
      <a:dk2>
        <a:srgbClr val="5A5A5A"/>
      </a:dk2>
      <a:lt2>
        <a:srgbClr val="F2F2F2"/>
      </a:lt2>
      <a:accent1>
        <a:srgbClr val="11B5E9"/>
      </a:accent1>
      <a:accent2>
        <a:srgbClr val="006D8C"/>
      </a:accent2>
      <a:accent3>
        <a:srgbClr val="C5E69C"/>
      </a:accent3>
      <a:accent4>
        <a:srgbClr val="F3A95F"/>
      </a:accent4>
      <a:accent5>
        <a:srgbClr val="C0A4D9"/>
      </a:accent5>
      <a:accent6>
        <a:srgbClr val="767676"/>
      </a:accent6>
      <a:hlink>
        <a:srgbClr val="0000FF"/>
      </a:hlink>
      <a:folHlink>
        <a:srgbClr val="800080"/>
      </a:folHlink>
    </a:clrScheme>
    <a:fontScheme name="IKNL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knl_presentatie.potx" id="{71E31F9A-FD20-4C33-8642-E52E7C29C33E}" vid="{75C595C3-C1F6-4C0C-BB24-071EC59F4C5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F1DC7B9CAC2044A344B19D3C7EF01E" ma:contentTypeVersion="2" ma:contentTypeDescription="Een nieuw document maken." ma:contentTypeScope="" ma:versionID="7a81940acac90aeeed803f62dd101aee">
  <xsd:schema xmlns:xsd="http://www.w3.org/2001/XMLSchema" xmlns:xs="http://www.w3.org/2001/XMLSchema" xmlns:p="http://schemas.microsoft.com/office/2006/metadata/properties" xmlns:ns2="7ceddab9-ca13-4955-97e6-990489bc1533" targetNamespace="http://schemas.microsoft.com/office/2006/metadata/properties" ma:root="true" ma:fieldsID="3b8a0ad6d620b499e027f3aa63de8a58" ns2:_="">
    <xsd:import namespace="7ceddab9-ca13-4955-97e6-990489bc15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ddab9-ca13-4955-97e6-990489bc15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cb8255a1-8ba2-4481-a478-0e49daae7cb3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4BDFAA-31A3-4CD4-8649-70E0BC8E9A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DC8049-6F22-4BCF-AC8D-6A7311EECC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eddab9-ca13-4955-97e6-990489bc15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519752-27BA-44C1-B3AE-9FCDB87A2053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B846C56-3514-465B-B807-A04FF8008BE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iknl_NL_2021</Template>
  <TotalTime>0</TotalTime>
  <Words>74</Words>
  <Application>Microsoft Office PowerPoint</Application>
  <PresentationFormat>Diavoorstelling (16:9)</PresentationFormat>
  <Paragraphs>25</Paragraphs>
  <Slides>22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5" baseType="lpstr">
      <vt:lpstr>Arial</vt:lpstr>
      <vt:lpstr>Verdana</vt:lpstr>
      <vt:lpstr>iknl</vt:lpstr>
      <vt:lpstr>Borstkanker</vt:lpstr>
      <vt:lpstr>Incidentie - vrouwen</vt:lpstr>
      <vt:lpstr>Incidentie - mannen</vt:lpstr>
      <vt:lpstr>Stadiumverdeling – vrouw totaal</vt:lpstr>
      <vt:lpstr>Stadiumverdeling – vrouw screening</vt:lpstr>
      <vt:lpstr>Stadiumverdeling – vrouw klinisch</vt:lpstr>
      <vt:lpstr>Stadiumverdeling – man totaal</vt:lpstr>
      <vt:lpstr>Leeftijd bij diagnose - vrouw</vt:lpstr>
      <vt:lpstr>Leeftijd bij diagnose - man</vt:lpstr>
      <vt:lpstr>Behandelingen - vrouw</vt:lpstr>
      <vt:lpstr>Behandelingen - vrouw</vt:lpstr>
      <vt:lpstr>Behandelingen - vrouw</vt:lpstr>
      <vt:lpstr>Behandelingen - man</vt:lpstr>
      <vt:lpstr>Behandelingen - man</vt:lpstr>
      <vt:lpstr>Behandelingen - man</vt:lpstr>
      <vt:lpstr>Behandelingen - man</vt:lpstr>
      <vt:lpstr>Systemische therapie - vrouw</vt:lpstr>
      <vt:lpstr>Systemische therapie - man</vt:lpstr>
      <vt:lpstr>Tumor subtypen</vt:lpstr>
      <vt:lpstr>Overleving</vt:lpstr>
      <vt:lpstr>Recidieven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Borstkanker</dc:title>
  <dc:creator>Werner Tolsma</dc:creator>
  <cp:lastModifiedBy>Boukje Dijkstra</cp:lastModifiedBy>
  <cp:revision>5</cp:revision>
  <dcterms:created xsi:type="dcterms:W3CDTF">2022-04-11T10:24:42Z</dcterms:created>
  <dcterms:modified xsi:type="dcterms:W3CDTF">2025-05-08T13:09:20Z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0x01010042F1DC7B9CAC2044A344B19D3C7EF01E</vt:lpwstr>
  </property>
</Properties>
</file>