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1"/>
  </p:notesMasterIdLst>
  <p:handoutMasterIdLst>
    <p:handoutMasterId r:id="rId12"/>
  </p:handoutMasterIdLst>
  <p:sldIdLst>
    <p:sldId id="306" r:id="rId6"/>
    <p:sldId id="309" r:id="rId7"/>
    <p:sldId id="307" r:id="rId8"/>
    <p:sldId id="308" r:id="rId9"/>
    <p:sldId id="310"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E764EE5-5F56-F24F-A27C-01B235DC4E22}">
          <p14:sldIdLst/>
        </p14:section>
        <p14:section name="Kanker in Nederland" id="{ABB6F3A4-7047-9E4A-BD30-2D78C528BFA3}">
          <p14:sldIdLst>
            <p14:sldId id="306"/>
            <p14:sldId id="309"/>
            <p14:sldId id="307"/>
            <p14:sldId id="308"/>
            <p14:sldId id="31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965" autoAdjust="0"/>
  </p:normalViewPr>
  <p:slideViewPr>
    <p:cSldViewPr snapToGrid="0" showGuides="1">
      <p:cViewPr varScale="1">
        <p:scale>
          <a:sx n="88" d="100"/>
          <a:sy n="88" d="100"/>
        </p:scale>
        <p:origin x="312" y="8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163331-0D1B-424F-BA90-65B83B2971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latin typeface="Verdana" panose="020B0604030504040204" pitchFamily="34" charset="0"/>
            </a:endParaRPr>
          </a:p>
        </p:txBody>
      </p:sp>
      <p:sp>
        <p:nvSpPr>
          <p:cNvPr id="3" name="Tijdelijke aanduiding voor datum 2">
            <a:extLst>
              <a:ext uri="{FF2B5EF4-FFF2-40B4-BE49-F238E27FC236}">
                <a16:creationId xmlns:a16="http://schemas.microsoft.com/office/drawing/2014/main" id="{22C77869-332E-45ED-90FD-83015B57B8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29DDFE-FFE5-4F4E-B8BC-079B7932C0C3}" type="datetimeFigureOut">
              <a:rPr lang="nl-NL" smtClean="0">
                <a:latin typeface="Verdana" panose="020B0604030504040204" pitchFamily="34" charset="0"/>
              </a:rPr>
              <a:t>7-2-2024</a:t>
            </a:fld>
            <a:endParaRPr lang="nl-NL" dirty="0">
              <a:latin typeface="Verdana" panose="020B0604030504040204" pitchFamily="34" charset="0"/>
            </a:endParaRPr>
          </a:p>
        </p:txBody>
      </p:sp>
      <p:sp>
        <p:nvSpPr>
          <p:cNvPr id="4" name="Tijdelijke aanduiding voor voettekst 3">
            <a:extLst>
              <a:ext uri="{FF2B5EF4-FFF2-40B4-BE49-F238E27FC236}">
                <a16:creationId xmlns:a16="http://schemas.microsoft.com/office/drawing/2014/main" id="{F5BECC4A-35B4-4DAC-8732-7688A06242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latin typeface="Verdana" panose="020B0604030504040204" pitchFamily="34" charset="0"/>
            </a:endParaRPr>
          </a:p>
        </p:txBody>
      </p:sp>
      <p:sp>
        <p:nvSpPr>
          <p:cNvPr id="5" name="Tijdelijke aanduiding voor dianummer 4">
            <a:extLst>
              <a:ext uri="{FF2B5EF4-FFF2-40B4-BE49-F238E27FC236}">
                <a16:creationId xmlns:a16="http://schemas.microsoft.com/office/drawing/2014/main" id="{43CA9507-9C1B-4AC2-8A61-7498D4175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59910-D26F-44BA-9063-2A773828B8EC}" type="slidenum">
              <a:rPr lang="nl-NL" smtClean="0">
                <a:latin typeface="Verdana" panose="020B0604030504040204" pitchFamily="34" charset="0"/>
              </a:rPr>
              <a:t>‹nr.›</a:t>
            </a:fld>
            <a:endParaRPr lang="nl-NL" dirty="0">
              <a:latin typeface="Verdana" panose="020B0604030504040204" pitchFamily="34" charset="0"/>
            </a:endParaRPr>
          </a:p>
        </p:txBody>
      </p:sp>
    </p:spTree>
    <p:extLst>
      <p:ext uri="{BB962C8B-B14F-4D97-AF65-F5344CB8AC3E}">
        <p14:creationId xmlns:p14="http://schemas.microsoft.com/office/powerpoint/2010/main" val="108199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C13ADECD-DBD1-45E0-9FE0-4D73BC72DF42}" type="datetimeFigureOut">
              <a:rPr lang="nl-NL" smtClean="0"/>
              <a:pPr/>
              <a:t>7-2-2024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6BB5CAAF-46BF-4FE5-9E43-7D5B6BA7619F}" type="slidenum">
              <a:rPr lang="nl-NL" smtClean="0"/>
              <a:pPr/>
              <a:t>‹nr.›</a:t>
            </a:fld>
            <a:endParaRPr lang="nl-NL" dirty="0"/>
          </a:p>
        </p:txBody>
      </p:sp>
    </p:spTree>
    <p:extLst>
      <p:ext uri="{BB962C8B-B14F-4D97-AF65-F5344CB8AC3E}">
        <p14:creationId xmlns:p14="http://schemas.microsoft.com/office/powerpoint/2010/main" val="173679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Incidentie- en sterftecijfers geven een beeld van de stand van zaken rond kanker. </a:t>
            </a:r>
          </a:p>
          <a:p>
            <a:r>
              <a:rPr lang="nl-NL" baseline="0" dirty="0"/>
              <a:t>Zo komt huidkanker relatief veel voor, maar is het sterftecijfer ervan laag. Longkanker komt ook relatief veel voor, maar het sterftecijfer ervan is hoog. Longkanker heeft daarmee nog steeds een slecht perspectief. Het is waardevolle informatie voor onder andere medisch professionals.  IKNL destilleert deze informatie uit de NKR. </a:t>
            </a:r>
            <a:endParaRPr lang="nl-NL" dirty="0"/>
          </a:p>
          <a:p>
            <a:endParaRPr lang="nl-NL" dirty="0"/>
          </a:p>
        </p:txBody>
      </p:sp>
      <p:sp>
        <p:nvSpPr>
          <p:cNvPr id="4" name="Tijdelijke aanduiding voor dianummer 3"/>
          <p:cNvSpPr>
            <a:spLocks noGrp="1"/>
          </p:cNvSpPr>
          <p:nvPr>
            <p:ph type="sldNum" sz="quarter" idx="10"/>
          </p:nvPr>
        </p:nvSpPr>
        <p:spPr/>
        <p:txBody>
          <a:bodyPr/>
          <a:lstStyle/>
          <a:p>
            <a:fld id="{6BB5CAAF-46BF-4FE5-9E43-7D5B6BA7619F}" type="slidenum">
              <a:rPr lang="nl-NL" smtClean="0"/>
              <a:t>3</a:t>
            </a:fld>
            <a:endParaRPr lang="nl-NL" dirty="0"/>
          </a:p>
        </p:txBody>
      </p:sp>
    </p:spTree>
    <p:extLst>
      <p:ext uri="{BB962C8B-B14F-4D97-AF65-F5344CB8AC3E}">
        <p14:creationId xmlns:p14="http://schemas.microsoft.com/office/powerpoint/2010/main" val="2827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Ook</a:t>
            </a:r>
            <a:r>
              <a:rPr lang="nl-NL" baseline="0" dirty="0"/>
              <a:t> de vijfjaarsoverleving is relevante info voor met name medisch professionals. Het laat zien rond welke kankersoorten nog meer inspanning en energie nodig is. IKNL destilleert deze informatie uit de NKR. </a:t>
            </a:r>
            <a:endParaRPr lang="nl-NL" dirty="0"/>
          </a:p>
        </p:txBody>
      </p:sp>
      <p:sp>
        <p:nvSpPr>
          <p:cNvPr id="4" name="Tijdelijke aanduiding voor dianummer 3"/>
          <p:cNvSpPr>
            <a:spLocks noGrp="1"/>
          </p:cNvSpPr>
          <p:nvPr>
            <p:ph type="sldNum" sz="quarter" idx="5"/>
          </p:nvPr>
        </p:nvSpPr>
        <p:spPr/>
        <p:txBody>
          <a:bodyPr/>
          <a:lstStyle/>
          <a:p>
            <a:fld id="{6BB5CAAF-46BF-4FE5-9E43-7D5B6BA7619F}" type="slidenum">
              <a:rPr lang="nl-NL" smtClean="0"/>
              <a:pPr/>
              <a:t>4</a:t>
            </a:fld>
            <a:endParaRPr lang="nl-NL" dirty="0"/>
          </a:p>
        </p:txBody>
      </p:sp>
    </p:spTree>
    <p:extLst>
      <p:ext uri="{BB962C8B-B14F-4D97-AF65-F5344CB8AC3E}">
        <p14:creationId xmlns:p14="http://schemas.microsoft.com/office/powerpoint/2010/main" val="777466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links afbeelding rech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wit_vlak">
            <a:extLst>
              <a:ext uri="{FF2B5EF4-FFF2-40B4-BE49-F238E27FC236}">
                <a16:creationId xmlns:a16="http://schemas.microsoft.com/office/drawing/2014/main" id="{90ED6E37-D327-44CB-BFDC-D566760A7B1C}"/>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auteur en datum">
            <a:extLst>
              <a:ext uri="{FF2B5EF4-FFF2-40B4-BE49-F238E27FC236}">
                <a16:creationId xmlns:a16="http://schemas.microsoft.com/office/drawing/2014/main" id="{6E0154B6-F8B2-413C-AA61-74FB0DAD926A}"/>
              </a:ext>
            </a:extLst>
          </p:cNvPr>
          <p:cNvSpPr>
            <a:spLocks noGrp="1"/>
          </p:cNvSpPr>
          <p:nvPr>
            <p:ph type="body" sz="quarter" idx="10" hasCustomPrompt="1"/>
          </p:nvPr>
        </p:nvSpPr>
        <p:spPr>
          <a:xfrm>
            <a:off x="287338" y="4769641"/>
            <a:ext cx="3997324" cy="219075"/>
          </a:xfrm>
        </p:spPr>
        <p:txBody>
          <a:bodyPr/>
          <a:lstStyle>
            <a:lvl1pPr marL="0" indent="0" algn="l">
              <a:defRPr sz="900">
                <a:solidFill>
                  <a:schemeClr val="accent1"/>
                </a:solidFill>
              </a:defRPr>
            </a:lvl1pPr>
          </a:lstStyle>
          <a:p>
            <a:pPr lvl="0"/>
            <a:r>
              <a:rPr lang="nl-NL" dirty="0"/>
              <a:t>Klik voor &lt;auteur&gt; | &lt;datum&gt;</a:t>
            </a:r>
          </a:p>
        </p:txBody>
      </p:sp>
      <p:sp>
        <p:nvSpPr>
          <p:cNvPr id="2" name="Title 1"/>
          <p:cNvSpPr>
            <a:spLocks noGrp="1"/>
          </p:cNvSpPr>
          <p:nvPr>
            <p:ph type="ctrTitle" hasCustomPrompt="1"/>
          </p:nvPr>
        </p:nvSpPr>
        <p:spPr>
          <a:xfrm>
            <a:off x="287338" y="1733420"/>
            <a:ext cx="3997325" cy="1790700"/>
          </a:xfrm>
        </p:spPr>
        <p:txBody>
          <a:bodyPr anchor="t" anchorCtr="0"/>
          <a:lstStyle>
            <a:lvl1pPr algn="l">
              <a:lnSpc>
                <a:spcPct val="100000"/>
              </a:lnSpc>
              <a:defRPr sz="2800"/>
            </a:lvl1pPr>
          </a:lstStyle>
          <a:p>
            <a:r>
              <a:rPr lang="nl-NL" dirty="0"/>
              <a:t>Klik voor titel – max. 3 regels</a:t>
            </a:r>
          </a:p>
        </p:txBody>
      </p:sp>
      <p:sp>
        <p:nvSpPr>
          <p:cNvPr id="3" name="Subtitle 2"/>
          <p:cNvSpPr>
            <a:spLocks noGrp="1"/>
          </p:cNvSpPr>
          <p:nvPr>
            <p:ph type="subTitle" idx="1" hasCustomPrompt="1"/>
          </p:nvPr>
        </p:nvSpPr>
        <p:spPr>
          <a:xfrm>
            <a:off x="287338" y="439477"/>
            <a:ext cx="3997325" cy="1241822"/>
          </a:xfrm>
        </p:spPr>
        <p:txBody>
          <a:bodyPr anchor="b" anchorCtr="0"/>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voor subtitel – max. 2 regels</a:t>
            </a:r>
          </a:p>
        </p:txBody>
      </p:sp>
      <p:pic>
        <p:nvPicPr>
          <p:cNvPr id="14" name="Afbeelding 13">
            <a:extLst>
              <a:ext uri="{FF2B5EF4-FFF2-40B4-BE49-F238E27FC236}">
                <a16:creationId xmlns:a16="http://schemas.microsoft.com/office/drawing/2014/main" id="{F5C76189-8B62-42D7-9CCB-00584BB59BD1}"/>
              </a:ext>
            </a:extLst>
          </p:cNvPr>
          <p:cNvPicPr>
            <a:picLocks noChangeAspect="1"/>
          </p:cNvPicPr>
          <p:nvPr userDrawn="1"/>
        </p:nvPicPr>
        <p:blipFill>
          <a:blip r:embed="rId3"/>
          <a:srcRect/>
          <a:stretch/>
        </p:blipFill>
        <p:spPr>
          <a:xfrm>
            <a:off x="7065393" y="0"/>
            <a:ext cx="1735236" cy="770444"/>
          </a:xfrm>
          <a:prstGeom prst="rect">
            <a:avLst/>
          </a:prstGeom>
        </p:spPr>
      </p:pic>
      <p:sp>
        <p:nvSpPr>
          <p:cNvPr id="10" name="Tekstvak 9">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3" name="Tekstvak 12">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5" name="Afbeelding 4"/>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41742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userDrawn="1">
          <p15:clr>
            <a:srgbClr val="FBAE40"/>
          </p15:clr>
        </p15:guide>
        <p15:guide id="2" pos="269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en grafiek 3 deli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7200" y="3218549"/>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Content Placeholder 2">
            <a:extLst>
              <a:ext uri="{FF2B5EF4-FFF2-40B4-BE49-F238E27FC236}">
                <a16:creationId xmlns:a16="http://schemas.microsoft.com/office/drawing/2014/main" id="{BC71C788-94E4-4178-9C71-69E57A7935CD}"/>
              </a:ext>
            </a:extLst>
          </p:cNvPr>
          <p:cNvSpPr>
            <a:spLocks noGrp="1"/>
          </p:cNvSpPr>
          <p:nvPr>
            <p:ph idx="10" hasCustomPrompt="1"/>
          </p:nvPr>
        </p:nvSpPr>
        <p:spPr>
          <a:xfrm>
            <a:off x="2689200" y="3216621"/>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Content Placeholder 2">
            <a:extLst>
              <a:ext uri="{FF2B5EF4-FFF2-40B4-BE49-F238E27FC236}">
                <a16:creationId xmlns:a16="http://schemas.microsoft.com/office/drawing/2014/main" id="{6C6941B8-CE40-48FA-B335-5603BB99DEC3}"/>
              </a:ext>
            </a:extLst>
          </p:cNvPr>
          <p:cNvSpPr>
            <a:spLocks noGrp="1"/>
          </p:cNvSpPr>
          <p:nvPr>
            <p:ph idx="11" hasCustomPrompt="1"/>
          </p:nvPr>
        </p:nvSpPr>
        <p:spPr>
          <a:xfrm>
            <a:off x="5011200" y="3216621"/>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grafiek 16">
            <a:extLst>
              <a:ext uri="{FF2B5EF4-FFF2-40B4-BE49-F238E27FC236}">
                <a16:creationId xmlns:a16="http://schemas.microsoft.com/office/drawing/2014/main" id="{BAB8CE6B-188C-4EC1-8D26-148A1F4245AF}"/>
              </a:ext>
            </a:extLst>
          </p:cNvPr>
          <p:cNvSpPr>
            <a:spLocks noGrp="1"/>
          </p:cNvSpPr>
          <p:nvPr>
            <p:ph type="chart" sz="quarter" idx="15"/>
          </p:nvPr>
        </p:nvSpPr>
        <p:spPr>
          <a:xfrm>
            <a:off x="546100" y="1627188"/>
            <a:ext cx="1872000" cy="1541547"/>
          </a:xfrm>
        </p:spPr>
        <p:txBody>
          <a:bodyPr/>
          <a:lstStyle/>
          <a:p>
            <a:r>
              <a:rPr lang="nl-NL"/>
              <a:t>Klik op het pictogram als u een grafiek wilt toevoegen</a:t>
            </a:r>
            <a:endParaRPr lang="nl-NL" dirty="0"/>
          </a:p>
        </p:txBody>
      </p:sp>
      <p:sp>
        <p:nvSpPr>
          <p:cNvPr id="18" name="Tijdelijke aanduiding voor grafiek 16">
            <a:extLst>
              <a:ext uri="{FF2B5EF4-FFF2-40B4-BE49-F238E27FC236}">
                <a16:creationId xmlns:a16="http://schemas.microsoft.com/office/drawing/2014/main" id="{D82B7766-399B-40E2-BBCF-93D8B1ECC7B8}"/>
              </a:ext>
            </a:extLst>
          </p:cNvPr>
          <p:cNvSpPr>
            <a:spLocks noGrp="1"/>
          </p:cNvSpPr>
          <p:nvPr>
            <p:ph type="chart" sz="quarter" idx="16"/>
          </p:nvPr>
        </p:nvSpPr>
        <p:spPr>
          <a:xfrm>
            <a:off x="2869200" y="1627187"/>
            <a:ext cx="1872000" cy="1541547"/>
          </a:xfrm>
        </p:spPr>
        <p:txBody>
          <a:bodyPr/>
          <a:lstStyle/>
          <a:p>
            <a:r>
              <a:rPr lang="nl-NL"/>
              <a:t>Klik op het pictogram als u een grafiek wilt toevoegen</a:t>
            </a:r>
          </a:p>
        </p:txBody>
      </p:sp>
      <p:sp>
        <p:nvSpPr>
          <p:cNvPr id="19" name="Tijdelijke aanduiding voor grafiek 16">
            <a:extLst>
              <a:ext uri="{FF2B5EF4-FFF2-40B4-BE49-F238E27FC236}">
                <a16:creationId xmlns:a16="http://schemas.microsoft.com/office/drawing/2014/main" id="{7A0596CC-F0BA-4704-B29F-C03B4A0C8A56}"/>
              </a:ext>
            </a:extLst>
          </p:cNvPr>
          <p:cNvSpPr>
            <a:spLocks noGrp="1"/>
          </p:cNvSpPr>
          <p:nvPr>
            <p:ph type="chart" sz="quarter" idx="17"/>
          </p:nvPr>
        </p:nvSpPr>
        <p:spPr>
          <a:xfrm>
            <a:off x="5191200" y="1627186"/>
            <a:ext cx="1872000" cy="1541547"/>
          </a:xfrm>
        </p:spPr>
        <p:txBody>
          <a:bodyPr/>
          <a:lstStyle/>
          <a:p>
            <a:r>
              <a:rPr lang="nl-NL"/>
              <a:t>Klik op het pictogram als u een grafiek wilt toevoegen</a:t>
            </a:r>
            <a:endParaRPr lang="nl-NL" dirty="0"/>
          </a:p>
        </p:txBody>
      </p:sp>
      <p:pic>
        <p:nvPicPr>
          <p:cNvPr id="13" name="Logo_blauw">
            <a:extLst>
              <a:ext uri="{FF2B5EF4-FFF2-40B4-BE49-F238E27FC236}">
                <a16:creationId xmlns:a16="http://schemas.microsoft.com/office/drawing/2014/main" id="{FF68ABFD-383F-433F-B03C-ADEFD3942D96}"/>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4" name="Rechte verbindingslijn 13">
            <a:extLst>
              <a:ext uri="{FF2B5EF4-FFF2-40B4-BE49-F238E27FC236}">
                <a16:creationId xmlns:a16="http://schemas.microsoft.com/office/drawing/2014/main" id="{33595938-278C-4C43-8A2A-EA8D9AE41BED}"/>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nl-NL" dirty="0"/>
          </a:p>
        </p:txBody>
      </p:sp>
      <p:sp>
        <p:nvSpPr>
          <p:cNvPr id="15" name="Tekstvak 14">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6" name="Afbeelding 15">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525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abel en achtergrondfoto onder">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sp>
        <p:nvSpPr>
          <p:cNvPr id="9" name="Text Placeholder 2">
            <a:extLst>
              <a:ext uri="{FF2B5EF4-FFF2-40B4-BE49-F238E27FC236}">
                <a16:creationId xmlns:a16="http://schemas.microsoft.com/office/drawing/2014/main" id="{D6B7B639-6717-4671-B7A2-2BF52C9D81B4}"/>
              </a:ext>
            </a:extLst>
          </p:cNvPr>
          <p:cNvSpPr>
            <a:spLocks noGrp="1"/>
          </p:cNvSpPr>
          <p:nvPr>
            <p:ph idx="1"/>
          </p:nvPr>
        </p:nvSpPr>
        <p:spPr>
          <a:xfrm>
            <a:off x="547688" y="1218725"/>
            <a:ext cx="6929437" cy="1238726"/>
          </a:xfrm>
          <a:prstGeom prst="rect">
            <a:avLst/>
          </a:prstGeom>
        </p:spPr>
        <p:txBody>
          <a:bodyPr vert="horz" lIns="0" tIns="0" rIns="0" bIns="0" rtlCol="0">
            <a:noAutofit/>
          </a:bodyPr>
          <a:lstStyle>
            <a:lvl1pPr marL="0" indent="0">
              <a:lnSpc>
                <a:spcPct val="90000"/>
              </a:lnSpc>
              <a:buClr>
                <a:schemeClr val="accent1"/>
              </a:buClr>
              <a:buFont typeface="Arial" panose="020B0604020202020204" pitchFamily="34" charset="0"/>
              <a:buNone/>
              <a:defRPr sz="2300"/>
            </a:lvl1pPr>
            <a:lvl2pPr marL="0" indent="-180000">
              <a:lnSpc>
                <a:spcPct val="90000"/>
              </a:lnSpc>
              <a:buClr>
                <a:schemeClr val="accent1"/>
              </a:buClr>
              <a:buFont typeface="Arial" panose="020B0604020202020204" pitchFamily="34" charset="0"/>
              <a:buChar char="•"/>
              <a:defRPr sz="2300" b="1"/>
            </a:lvl2pPr>
          </a:lstStyle>
          <a:p>
            <a:pPr lvl="0"/>
            <a:r>
              <a:rPr lang="nl-NL"/>
              <a:t>Klikken om de tekststijl van het model te bewerken</a:t>
            </a:r>
          </a:p>
        </p:txBody>
      </p:sp>
      <p:pic>
        <p:nvPicPr>
          <p:cNvPr id="11" name="Logo_blauw">
            <a:extLst>
              <a:ext uri="{FF2B5EF4-FFF2-40B4-BE49-F238E27FC236}">
                <a16:creationId xmlns:a16="http://schemas.microsoft.com/office/drawing/2014/main" id="{B49CCA6B-D604-4E37-8B32-03597714EF5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3" name="Rechte verbindingslijn 12">
            <a:extLst>
              <a:ext uri="{FF2B5EF4-FFF2-40B4-BE49-F238E27FC236}">
                <a16:creationId xmlns:a16="http://schemas.microsoft.com/office/drawing/2014/main" id="{C3A93F07-21FC-4DF1-8A5B-02FBB23B2E79}"/>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5" name="Afbeelding 14"/>
          <p:cNvPicPr>
            <a:picLocks noChangeAspect="1"/>
          </p:cNvPicPr>
          <p:nvPr userDrawn="1"/>
        </p:nvPicPr>
        <p:blipFill>
          <a:blip r:embed="rId3"/>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29201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tab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sp>
        <p:nvSpPr>
          <p:cNvPr id="3" name="Content Placeholder 2"/>
          <p:cNvSpPr>
            <a:spLocks noGrp="1"/>
          </p:cNvSpPr>
          <p:nvPr>
            <p:ph idx="1"/>
          </p:nvPr>
        </p:nvSpPr>
        <p:spPr>
          <a:xfrm>
            <a:off x="547687" y="1220400"/>
            <a:ext cx="6929437" cy="3609976"/>
          </a:xfrm>
        </p:spPr>
        <p:txBody>
          <a:bodyPr/>
          <a:lstStyle/>
          <a:p>
            <a:pPr lvl="0"/>
            <a:r>
              <a:rPr lang="nl-NL"/>
              <a:t>Klikken om de tekststijl van het model te bewerken</a:t>
            </a:r>
          </a:p>
        </p:txBody>
      </p:sp>
      <p:pic>
        <p:nvPicPr>
          <p:cNvPr id="6" name="Logo_blauw">
            <a:extLst>
              <a:ext uri="{FF2B5EF4-FFF2-40B4-BE49-F238E27FC236}">
                <a16:creationId xmlns:a16="http://schemas.microsoft.com/office/drawing/2014/main" id="{F4200C0C-A230-4CCD-A10B-63735C582950}"/>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30E17174-2886-4CCE-9364-7BB683E5D1FB}"/>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8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pic>
        <p:nvPicPr>
          <p:cNvPr id="6" name="Logo_blauw">
            <a:extLst>
              <a:ext uri="{FF2B5EF4-FFF2-40B4-BE49-F238E27FC236}">
                <a16:creationId xmlns:a16="http://schemas.microsoft.com/office/drawing/2014/main" id="{00FA54E8-74C8-4B14-889D-E4EF76177CD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B1A4A7B4-9026-4C53-9549-C59684807406}"/>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151" y="998240"/>
            <a:ext cx="5201449" cy="3600229"/>
          </a:xfrm>
          <a:prstGeom prst="rect">
            <a:avLst/>
          </a:prstGeom>
        </p:spPr>
      </p:pic>
      <p:sp>
        <p:nvSpPr>
          <p:cNvPr id="8" name="Tijdelijke aanduiding voor media 7"/>
          <p:cNvSpPr>
            <a:spLocks noGrp="1"/>
          </p:cNvSpPr>
          <p:nvPr>
            <p:ph type="media" sz="quarter" idx="10"/>
          </p:nvPr>
        </p:nvSpPr>
        <p:spPr>
          <a:xfrm>
            <a:off x="1879600" y="1257300"/>
            <a:ext cx="4648200" cy="2609850"/>
          </a:xfrm>
        </p:spPr>
        <p:txBody>
          <a:bodyPr/>
          <a:lstStyle/>
          <a:p>
            <a:r>
              <a:rPr lang="nl-NL"/>
              <a:t>Klik op het pictogram als u media wilt toevoegen</a:t>
            </a:r>
          </a:p>
        </p:txBody>
      </p:sp>
    </p:spTree>
    <p:extLst>
      <p:ext uri="{BB962C8B-B14F-4D97-AF65-F5344CB8AC3E}">
        <p14:creationId xmlns:p14="http://schemas.microsoft.com/office/powerpoint/2010/main" val="8578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kondig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it_vlak">
            <a:extLst>
              <a:ext uri="{FF2B5EF4-FFF2-40B4-BE49-F238E27FC236}">
                <a16:creationId xmlns:a16="http://schemas.microsoft.com/office/drawing/2014/main" id="{BAA0EC96-92D8-4B55-861F-5B2C8BCE1AF1}"/>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Content Placeholder 2">
            <a:extLst>
              <a:ext uri="{FF2B5EF4-FFF2-40B4-BE49-F238E27FC236}">
                <a16:creationId xmlns:a16="http://schemas.microsoft.com/office/drawing/2014/main" id="{3DEBCD8D-7D75-4E89-BD1A-0A2528FC3D6B}"/>
              </a:ext>
            </a:extLst>
          </p:cNvPr>
          <p:cNvSpPr>
            <a:spLocks noGrp="1"/>
          </p:cNvSpPr>
          <p:nvPr>
            <p:ph idx="1" hasCustomPrompt="1"/>
          </p:nvPr>
        </p:nvSpPr>
        <p:spPr>
          <a:xfrm>
            <a:off x="286126" y="1644602"/>
            <a:ext cx="3919537" cy="389938"/>
          </a:xfrm>
        </p:spPr>
        <p:txBody>
          <a:bodyPr/>
          <a:lstStyle>
            <a:lvl1pPr marL="0">
              <a:defRPr sz="2000"/>
            </a:lvl1pPr>
          </a:lstStyle>
          <a:p>
            <a:pPr lvl="0"/>
            <a:r>
              <a:rPr lang="nl-NL" dirty="0"/>
              <a:t>Klik voor email </a:t>
            </a:r>
          </a:p>
        </p:txBody>
      </p:sp>
      <p:sp>
        <p:nvSpPr>
          <p:cNvPr id="12" name="twitter_url">
            <a:extLst>
              <a:ext uri="{FF2B5EF4-FFF2-40B4-BE49-F238E27FC236}">
                <a16:creationId xmlns:a16="http://schemas.microsoft.com/office/drawing/2014/main" id="{6AD308DE-FFDA-4A11-BB27-511CC8FDCFE7}"/>
              </a:ext>
            </a:extLst>
          </p:cNvPr>
          <p:cNvSpPr txBox="1"/>
          <p:nvPr userDrawn="1"/>
        </p:nvSpPr>
        <p:spPr>
          <a:xfrm>
            <a:off x="686128" y="2481447"/>
            <a:ext cx="1430648" cy="261610"/>
          </a:xfrm>
          <a:prstGeom prst="rect">
            <a:avLst/>
          </a:prstGeom>
          <a:noFill/>
        </p:spPr>
        <p:txBody>
          <a:bodyPr wrap="none" lIns="0" tIns="0" rIns="0" bIns="0" rtlCol="0">
            <a:noAutofit/>
          </a:bodyPr>
          <a:lstStyle/>
          <a:p>
            <a:r>
              <a:rPr lang="nl-NL" sz="1700" dirty="0">
                <a:solidFill>
                  <a:schemeClr val="accent1"/>
                </a:solidFill>
              </a:rPr>
              <a:t>twitter.com/</a:t>
            </a:r>
            <a:r>
              <a:rPr lang="nl-NL" sz="1700" dirty="0" err="1">
                <a:solidFill>
                  <a:schemeClr val="accent1"/>
                </a:solidFill>
              </a:rPr>
              <a:t>iknl</a:t>
            </a:r>
            <a:endParaRPr lang="nl-NL" sz="1700" dirty="0">
              <a:solidFill>
                <a:schemeClr val="accent1"/>
              </a:solidFill>
            </a:endParaRPr>
          </a:p>
        </p:txBody>
      </p:sp>
      <p:pic>
        <p:nvPicPr>
          <p:cNvPr id="3" name="twitter_logo">
            <a:extLst>
              <a:ext uri="{FF2B5EF4-FFF2-40B4-BE49-F238E27FC236}">
                <a16:creationId xmlns:a16="http://schemas.microsoft.com/office/drawing/2014/main" id="{05FE21FD-F0B4-4105-9172-F7E4FC10AE6A}"/>
              </a:ext>
            </a:extLst>
          </p:cNvPr>
          <p:cNvPicPr>
            <a:picLocks noChangeAspect="1"/>
          </p:cNvPicPr>
          <p:nvPr userDrawn="1"/>
        </p:nvPicPr>
        <p:blipFill>
          <a:blip r:embed="rId3"/>
          <a:stretch>
            <a:fillRect/>
          </a:stretch>
        </p:blipFill>
        <p:spPr>
          <a:xfrm>
            <a:off x="192970" y="2443895"/>
            <a:ext cx="383662" cy="383662"/>
          </a:xfrm>
          <a:prstGeom prst="rect">
            <a:avLst/>
          </a:prstGeom>
        </p:spPr>
      </p:pic>
      <p:pic>
        <p:nvPicPr>
          <p:cNvPr id="8" name="linkedin_logo">
            <a:extLst>
              <a:ext uri="{FF2B5EF4-FFF2-40B4-BE49-F238E27FC236}">
                <a16:creationId xmlns:a16="http://schemas.microsoft.com/office/drawing/2014/main" id="{5041E08D-5A5E-4277-8FF0-D584B7AA7BED}"/>
              </a:ext>
            </a:extLst>
          </p:cNvPr>
          <p:cNvPicPr>
            <a:picLocks noChangeAspect="1"/>
          </p:cNvPicPr>
          <p:nvPr userDrawn="1"/>
        </p:nvPicPr>
        <p:blipFill>
          <a:blip r:embed="rId4"/>
          <a:stretch>
            <a:fillRect/>
          </a:stretch>
        </p:blipFill>
        <p:spPr>
          <a:xfrm>
            <a:off x="192970" y="2857500"/>
            <a:ext cx="382364" cy="382364"/>
          </a:xfrm>
          <a:prstGeom prst="rect">
            <a:avLst/>
          </a:prstGeom>
        </p:spPr>
      </p:pic>
      <p:sp>
        <p:nvSpPr>
          <p:cNvPr id="13" name="linkedin_url">
            <a:extLst>
              <a:ext uri="{FF2B5EF4-FFF2-40B4-BE49-F238E27FC236}">
                <a16:creationId xmlns:a16="http://schemas.microsoft.com/office/drawing/2014/main" id="{F279CA3F-9145-456D-B332-0996F57444D4}"/>
              </a:ext>
            </a:extLst>
          </p:cNvPr>
          <p:cNvSpPr txBox="1"/>
          <p:nvPr userDrawn="1"/>
        </p:nvSpPr>
        <p:spPr>
          <a:xfrm>
            <a:off x="686128" y="2907693"/>
            <a:ext cx="3097679" cy="261610"/>
          </a:xfrm>
          <a:prstGeom prst="rect">
            <a:avLst/>
          </a:prstGeom>
          <a:noFill/>
        </p:spPr>
        <p:txBody>
          <a:bodyPr wrap="none" lIns="0" tIns="0" rIns="0" bIns="0" rtlCol="0">
            <a:noAutofit/>
          </a:bodyPr>
          <a:lstStyle/>
          <a:p>
            <a:r>
              <a:rPr lang="nl-NL" sz="1700" dirty="0">
                <a:solidFill>
                  <a:schemeClr val="accent1"/>
                </a:solidFill>
              </a:rPr>
              <a:t>www.linkedin.com/company/iknl</a:t>
            </a:r>
          </a:p>
        </p:txBody>
      </p:sp>
      <p:sp>
        <p:nvSpPr>
          <p:cNvPr id="15" name="website_url">
            <a:extLst>
              <a:ext uri="{FF2B5EF4-FFF2-40B4-BE49-F238E27FC236}">
                <a16:creationId xmlns:a16="http://schemas.microsoft.com/office/drawing/2014/main" id="{2FD854B4-F68C-4A4E-A67E-F72E91A77C0D}"/>
              </a:ext>
            </a:extLst>
          </p:cNvPr>
          <p:cNvSpPr txBox="1"/>
          <p:nvPr userDrawn="1"/>
        </p:nvSpPr>
        <p:spPr>
          <a:xfrm>
            <a:off x="286126" y="1224075"/>
            <a:ext cx="2511843" cy="463008"/>
          </a:xfrm>
          <a:prstGeom prst="rect">
            <a:avLst/>
          </a:prstGeom>
          <a:noFill/>
        </p:spPr>
        <p:txBody>
          <a:bodyPr wrap="none" lIns="0" tIns="0" rIns="0" bIns="0" rtlCol="0">
            <a:noAutofit/>
          </a:bodyPr>
          <a:lstStyle/>
          <a:p>
            <a:r>
              <a:rPr lang="nl-NL" sz="3000" b="1" dirty="0">
                <a:solidFill>
                  <a:schemeClr val="tx1"/>
                </a:solidFill>
              </a:rPr>
              <a:t>www.iknl.nl</a:t>
            </a:r>
          </a:p>
        </p:txBody>
      </p:sp>
      <p:sp>
        <p:nvSpPr>
          <p:cNvPr id="11" name="Tekstvak 10">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5"/>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13051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links Icoon rechts">
    <p:bg>
      <p:bgPr>
        <a:solidFill>
          <a:schemeClr val="accent1"/>
        </a:solidFill>
        <a:effectLst/>
      </p:bgPr>
    </p:bg>
    <p:spTree>
      <p:nvGrpSpPr>
        <p:cNvPr id="1" name=""/>
        <p:cNvGrpSpPr/>
        <p:nvPr/>
      </p:nvGrpSpPr>
      <p:grpSpPr>
        <a:xfrm>
          <a:off x="0" y="0"/>
          <a:ext cx="0" cy="0"/>
          <a:chOff x="0" y="0"/>
          <a:chExt cx="0" cy="0"/>
        </a:xfrm>
      </p:grpSpPr>
      <p:sp>
        <p:nvSpPr>
          <p:cNvPr id="9" name="wit_vlak">
            <a:extLst>
              <a:ext uri="{FF2B5EF4-FFF2-40B4-BE49-F238E27FC236}">
                <a16:creationId xmlns:a16="http://schemas.microsoft.com/office/drawing/2014/main" id="{90ED6E37-D327-44CB-BFDC-D566760A7B1C}"/>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auteur en datum">
            <a:extLst>
              <a:ext uri="{FF2B5EF4-FFF2-40B4-BE49-F238E27FC236}">
                <a16:creationId xmlns:a16="http://schemas.microsoft.com/office/drawing/2014/main" id="{6E0154B6-F8B2-413C-AA61-74FB0DAD926A}"/>
              </a:ext>
            </a:extLst>
          </p:cNvPr>
          <p:cNvSpPr>
            <a:spLocks noGrp="1"/>
          </p:cNvSpPr>
          <p:nvPr>
            <p:ph type="body" sz="quarter" idx="10" hasCustomPrompt="1"/>
          </p:nvPr>
        </p:nvSpPr>
        <p:spPr>
          <a:xfrm>
            <a:off x="287338" y="4769641"/>
            <a:ext cx="3997324" cy="219075"/>
          </a:xfrm>
        </p:spPr>
        <p:txBody>
          <a:bodyPr/>
          <a:lstStyle>
            <a:lvl1pPr marL="0" algn="l">
              <a:defRPr sz="900">
                <a:solidFill>
                  <a:schemeClr val="accent1"/>
                </a:solidFill>
              </a:defRPr>
            </a:lvl1pPr>
          </a:lstStyle>
          <a:p>
            <a:pPr lvl="0"/>
            <a:r>
              <a:rPr lang="nl-NL" dirty="0"/>
              <a:t>Klik voor &lt;auteur&gt; | &lt;datum&gt;</a:t>
            </a:r>
          </a:p>
        </p:txBody>
      </p:sp>
      <p:pic>
        <p:nvPicPr>
          <p:cNvPr id="14" name="Afbeelding 13">
            <a:extLst>
              <a:ext uri="{FF2B5EF4-FFF2-40B4-BE49-F238E27FC236}">
                <a16:creationId xmlns:a16="http://schemas.microsoft.com/office/drawing/2014/main" id="{F5C76189-8B62-42D7-9CCB-00584BB59BD1}"/>
              </a:ext>
            </a:extLst>
          </p:cNvPr>
          <p:cNvPicPr>
            <a:picLocks noChangeAspect="1"/>
          </p:cNvPicPr>
          <p:nvPr userDrawn="1"/>
        </p:nvPicPr>
        <p:blipFill>
          <a:blip r:embed="rId2"/>
          <a:srcRect/>
          <a:stretch/>
        </p:blipFill>
        <p:spPr>
          <a:xfrm>
            <a:off x="7060477" y="0"/>
            <a:ext cx="1735236" cy="770444"/>
          </a:xfrm>
          <a:prstGeom prst="rect">
            <a:avLst/>
          </a:prstGeom>
        </p:spPr>
      </p:pic>
      <p:sp>
        <p:nvSpPr>
          <p:cNvPr id="6" name="Tijdelijke aanduiding voor afbeelding 5">
            <a:extLst>
              <a:ext uri="{FF2B5EF4-FFF2-40B4-BE49-F238E27FC236}">
                <a16:creationId xmlns:a16="http://schemas.microsoft.com/office/drawing/2014/main" id="{02B5E966-167B-419B-9BFF-7D72D2221E18}"/>
              </a:ext>
            </a:extLst>
          </p:cNvPr>
          <p:cNvSpPr>
            <a:spLocks noGrp="1"/>
          </p:cNvSpPr>
          <p:nvPr>
            <p:ph type="pic" sz="quarter" idx="11" hasCustomPrompt="1"/>
          </p:nvPr>
        </p:nvSpPr>
        <p:spPr>
          <a:xfrm>
            <a:off x="4977294" y="751985"/>
            <a:ext cx="3695700" cy="3713335"/>
          </a:xfrm>
        </p:spPr>
        <p:txBody>
          <a:bodyPr/>
          <a:lstStyle>
            <a:lvl1pPr>
              <a:defRPr/>
            </a:lvl1pPr>
          </a:lstStyle>
          <a:p>
            <a:r>
              <a:rPr lang="nl-NL" dirty="0"/>
              <a:t>Icoon</a:t>
            </a:r>
          </a:p>
          <a:p>
            <a:endParaRPr lang="nl-NL" dirty="0"/>
          </a:p>
        </p:txBody>
      </p:sp>
      <p:sp>
        <p:nvSpPr>
          <p:cNvPr id="10" name="Title 1"/>
          <p:cNvSpPr>
            <a:spLocks noGrp="1"/>
          </p:cNvSpPr>
          <p:nvPr>
            <p:ph type="ctrTitle" hasCustomPrompt="1"/>
          </p:nvPr>
        </p:nvSpPr>
        <p:spPr>
          <a:xfrm>
            <a:off x="287338" y="1733420"/>
            <a:ext cx="3997325" cy="1790700"/>
          </a:xfrm>
        </p:spPr>
        <p:txBody>
          <a:bodyPr anchor="t" anchorCtr="0"/>
          <a:lstStyle>
            <a:lvl1pPr algn="l">
              <a:lnSpc>
                <a:spcPct val="100000"/>
              </a:lnSpc>
              <a:defRPr sz="2800" baseline="0"/>
            </a:lvl1pPr>
          </a:lstStyle>
          <a:p>
            <a:r>
              <a:rPr lang="nl-NL" dirty="0"/>
              <a:t>Klik voor titel – max. 3 regels</a:t>
            </a:r>
          </a:p>
        </p:txBody>
      </p:sp>
      <p:sp>
        <p:nvSpPr>
          <p:cNvPr id="12" name="Subtitle 2"/>
          <p:cNvSpPr>
            <a:spLocks noGrp="1"/>
          </p:cNvSpPr>
          <p:nvPr>
            <p:ph type="subTitle" idx="1" hasCustomPrompt="1"/>
          </p:nvPr>
        </p:nvSpPr>
        <p:spPr>
          <a:xfrm>
            <a:off x="287338" y="439477"/>
            <a:ext cx="3997325" cy="1241822"/>
          </a:xfrm>
        </p:spPr>
        <p:txBody>
          <a:bodyPr anchor="b" anchorCtr="0"/>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voor subtitel – max. 2 regels</a:t>
            </a:r>
          </a:p>
        </p:txBody>
      </p:sp>
    </p:spTree>
    <p:extLst>
      <p:ext uri="{BB962C8B-B14F-4D97-AF65-F5344CB8AC3E}">
        <p14:creationId xmlns:p14="http://schemas.microsoft.com/office/powerpoint/2010/main" val="4027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p15:clr>
            <a:srgbClr val="FBAE40"/>
          </p15:clr>
        </p15:guide>
        <p15:guide id="2" pos="26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pic>
        <p:nvPicPr>
          <p:cNvPr id="4" name="Logo_blauw">
            <a:extLst>
              <a:ext uri="{FF2B5EF4-FFF2-40B4-BE49-F238E27FC236}">
                <a16:creationId xmlns:a16="http://schemas.microsoft.com/office/drawing/2014/main" id="{82F8A0E4-E9E7-4C9A-9391-8F9F47798CB2}"/>
              </a:ext>
            </a:extLst>
          </p:cNvPr>
          <p:cNvPicPr>
            <a:picLocks noChangeAspect="1"/>
          </p:cNvPicPr>
          <p:nvPr userDrawn="1"/>
        </p:nvPicPr>
        <p:blipFill>
          <a:blip r:embed="rId3"/>
          <a:stretch>
            <a:fillRect/>
          </a:stretch>
        </p:blipFill>
        <p:spPr>
          <a:xfrm>
            <a:off x="7787954" y="4081462"/>
            <a:ext cx="1358984" cy="590963"/>
          </a:xfrm>
          <a:prstGeom prst="rect">
            <a:avLst/>
          </a:prstGeom>
        </p:spPr>
      </p:pic>
      <p:cxnSp>
        <p:nvCxnSpPr>
          <p:cNvPr id="6" name="Rechte verbindingslijn 5">
            <a:extLst>
              <a:ext uri="{FF2B5EF4-FFF2-40B4-BE49-F238E27FC236}">
                <a16:creationId xmlns:a16="http://schemas.microsoft.com/office/drawing/2014/main" id="{A3A02A2B-D1BF-4899-8DCE-6D0C41F010DA}"/>
              </a:ext>
            </a:extLst>
          </p:cNvPr>
          <p:cNvCxnSpPr>
            <a:cxnSpLocks/>
          </p:cNvCxnSpPr>
          <p:nvPr userDrawn="1"/>
        </p:nvCxnSpPr>
        <p:spPr>
          <a:xfrm>
            <a:off x="546100" y="720725"/>
            <a:ext cx="85979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D6B7B639-6717-4671-B7A2-2BF52C9D81B4}"/>
              </a:ext>
            </a:extLst>
          </p:cNvPr>
          <p:cNvSpPr>
            <a:spLocks noGrp="1"/>
          </p:cNvSpPr>
          <p:nvPr>
            <p:ph idx="1" hasCustomPrompt="1"/>
          </p:nvPr>
        </p:nvSpPr>
        <p:spPr>
          <a:xfrm>
            <a:off x="366713" y="820800"/>
            <a:ext cx="8088544" cy="1647349"/>
          </a:xfrm>
          <a:prstGeom prst="rect">
            <a:avLst/>
          </a:prstGeom>
        </p:spPr>
        <p:txBody>
          <a:bodyPr vert="horz" lIns="0" tIns="0" rIns="0" bIns="0" rtlCol="0">
            <a:noAutofit/>
          </a:bodyPr>
          <a:lstStyle>
            <a:lvl1pPr marL="0" indent="-180000">
              <a:lnSpc>
                <a:spcPts val="2000"/>
              </a:lnSpc>
              <a:buClr>
                <a:schemeClr val="accent1"/>
              </a:buClr>
              <a:buFont typeface="Arial" panose="020B0604020202020204" pitchFamily="34" charset="0"/>
              <a:buChar char="•"/>
              <a:defRPr sz="1500"/>
            </a:lvl1pPr>
            <a:lvl2pPr marL="0" indent="-180000">
              <a:lnSpc>
                <a:spcPts val="2000"/>
              </a:lnSpc>
              <a:buClr>
                <a:schemeClr val="accent1"/>
              </a:buClr>
              <a:buFont typeface="Arial" panose="020B0604020202020204" pitchFamily="34" charset="0"/>
              <a:buChar char="•"/>
              <a:defRPr sz="1500" b="1"/>
            </a:lvl2pPr>
            <a:lvl3pPr>
              <a:lnSpc>
                <a:spcPts val="2000"/>
              </a:lnSpc>
              <a:defRPr sz="1500"/>
            </a:lvl3pPr>
            <a:lvl4pPr>
              <a:lnSpc>
                <a:spcPts val="2000"/>
              </a:lnSpc>
              <a:defRPr sz="1500"/>
            </a:lvl4pPr>
            <a:lvl5pPr>
              <a:lnSpc>
                <a:spcPts val="2000"/>
              </a:lnSpc>
              <a:defRPr sz="1500"/>
            </a:lvl5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ekstvak 9">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2" name="Afbeelding 11">
            <a:extLst>
              <a:ext uri="{FF2B5EF4-FFF2-40B4-BE49-F238E27FC236}">
                <a16:creationId xmlns:a16="http://schemas.microsoft.com/office/drawing/2014/main" id="{05ECFF58-BFE9-400D-831D-E0A72B676F95}"/>
              </a:ext>
            </a:extLst>
          </p:cNvPr>
          <p:cNvPicPr>
            <a:picLocks noChangeAspect="1"/>
          </p:cNvPicPr>
          <p:nvPr userDrawn="1"/>
        </p:nvPicPr>
        <p:blipFill>
          <a:blip r:embed="rId4"/>
          <a:stretch>
            <a:fillRect/>
          </a:stretch>
        </p:blipFill>
        <p:spPr>
          <a:xfrm>
            <a:off x="9280010" y="848209"/>
            <a:ext cx="1285875" cy="914400"/>
          </a:xfrm>
          <a:prstGeom prst="rect">
            <a:avLst/>
          </a:prstGeom>
        </p:spPr>
      </p:pic>
      <p:sp>
        <p:nvSpPr>
          <p:cNvPr id="13" name="Tekstvak 12">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5" name="Afbeelding 14"/>
          <p:cNvPicPr>
            <a:picLocks noChangeAspect="1"/>
          </p:cNvPicPr>
          <p:nvPr userDrawn="1"/>
        </p:nvPicPr>
        <p:blipFill>
          <a:blip r:embed="rId5"/>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6878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50%achtergrondfoto ">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3919537"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410040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4025900"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4BF7FD62-7ABD-4055-B2B6-18FA134C53DF}"/>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D7DC15FC-979D-40F2-A48B-64BC67B0EED3}"/>
              </a:ext>
            </a:extLst>
          </p:cNvPr>
          <p:cNvCxnSpPr>
            <a:cxnSpLocks/>
          </p:cNvCxnSpPr>
          <p:nvPr userDrawn="1"/>
        </p:nvCxnSpPr>
        <p:spPr>
          <a:xfrm>
            <a:off x="4572000" y="720725"/>
            <a:ext cx="4572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4258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tekst 66%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298132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2176462"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236076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2435225"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645BE278-C370-41B2-9908-B4FC3A946032}"/>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323DBB82-C302-4398-9B67-0D7801D549B5}"/>
              </a:ext>
            </a:extLst>
          </p:cNvPr>
          <p:cNvCxnSpPr>
            <a:cxnSpLocks/>
          </p:cNvCxnSpPr>
          <p:nvPr userDrawn="1"/>
        </p:nvCxnSpPr>
        <p:spPr>
          <a:xfrm>
            <a:off x="2981325" y="720725"/>
            <a:ext cx="616267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4843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tekst 33%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59436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4891087"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507240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5397500"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F14A03E6-9624-411E-A48A-856353A6283F}"/>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7CED7E2E-A690-4BB0-A41F-B6540E38A378}"/>
              </a:ext>
            </a:extLst>
          </p:cNvPr>
          <p:cNvCxnSpPr>
            <a:cxnSpLocks/>
          </p:cNvCxnSpPr>
          <p:nvPr userDrawn="1"/>
        </p:nvCxnSpPr>
        <p:spPr>
          <a:xfrm>
            <a:off x="5943600" y="720725"/>
            <a:ext cx="32004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23924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cxnSp>
        <p:nvCxnSpPr>
          <p:cNvPr id="10" name="Rechte verbindingslijn 9">
            <a:extLst>
              <a:ext uri="{FF2B5EF4-FFF2-40B4-BE49-F238E27FC236}">
                <a16:creationId xmlns:a16="http://schemas.microsoft.com/office/drawing/2014/main" id="{1D153015-E99B-419B-870F-CDB0B366C95D}"/>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 name="Logo_blauw">
            <a:extLst>
              <a:ext uri="{FF2B5EF4-FFF2-40B4-BE49-F238E27FC236}">
                <a16:creationId xmlns:a16="http://schemas.microsoft.com/office/drawing/2014/main" id="{E52A64D4-F29F-49A8-BD60-3476F2F97066}"/>
              </a:ext>
            </a:extLst>
          </p:cNvPr>
          <p:cNvPicPr>
            <a:picLocks noChangeAspect="1"/>
          </p:cNvPicPr>
          <p:nvPr userDrawn="1"/>
        </p:nvPicPr>
        <p:blipFill>
          <a:blip r:embed="rId2"/>
          <a:stretch>
            <a:fillRect/>
          </a:stretch>
        </p:blipFill>
        <p:spPr>
          <a:xfrm>
            <a:off x="7787954" y="4081462"/>
            <a:ext cx="1358984" cy="590963"/>
          </a:xfrm>
          <a:prstGeom prst="rect">
            <a:avLst/>
          </a:prstGeom>
        </p:spPr>
      </p:pic>
      <p:sp>
        <p:nvSpPr>
          <p:cNvPr id="7" name="Tekstvak 6">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2" name="Tekstvak 11">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3" name="Afbeelding 12"/>
          <p:cNvPicPr>
            <a:picLocks noChangeAspect="1"/>
          </p:cNvPicPr>
          <p:nvPr userDrawn="1"/>
        </p:nvPicPr>
        <p:blipFill>
          <a:blip r:embed="rId3"/>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137483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6" name="Logo_blauw">
            <a:extLst>
              <a:ext uri="{FF2B5EF4-FFF2-40B4-BE49-F238E27FC236}">
                <a16:creationId xmlns:a16="http://schemas.microsoft.com/office/drawing/2014/main" id="{00FA54E8-74C8-4B14-889D-E4EF76177CD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B1A4A7B4-9026-4C53-9549-C59684807406}"/>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8" name="Afbeelding 7">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39568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grafiek en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24036" y="1625865"/>
            <a:ext cx="2781814" cy="3261558"/>
          </a:xfrm>
        </p:spPr>
        <p:txBody>
          <a:bodyPr/>
          <a:lstStyle>
            <a:lvl1pPr>
              <a:defRPr/>
            </a:lvl1pPr>
            <a:lvl2pPr>
              <a:defRPr/>
            </a:lvl2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8">
            <a:extLst>
              <a:ext uri="{FF2B5EF4-FFF2-40B4-BE49-F238E27FC236}">
                <a16:creationId xmlns:a16="http://schemas.microsoft.com/office/drawing/2014/main" id="{6B63F5BC-0AF2-4DFE-AD3E-C0F6A9379F22}"/>
              </a:ext>
            </a:extLst>
          </p:cNvPr>
          <p:cNvSpPr>
            <a:spLocks noGrp="1"/>
          </p:cNvSpPr>
          <p:nvPr>
            <p:ph type="title"/>
          </p:nvPr>
        </p:nvSpPr>
        <p:spPr/>
        <p:txBody>
          <a:bodyPr/>
          <a:lstStyle/>
          <a:p>
            <a:r>
              <a:rPr lang="nl-NL"/>
              <a:t>Klik om stijl te bewerken</a:t>
            </a:r>
            <a:endParaRPr lang="nl-NL" dirty="0"/>
          </a:p>
        </p:txBody>
      </p:sp>
      <p:sp>
        <p:nvSpPr>
          <p:cNvPr id="17" name="Tijdelijke aanduiding voor grafiek 16">
            <a:extLst>
              <a:ext uri="{FF2B5EF4-FFF2-40B4-BE49-F238E27FC236}">
                <a16:creationId xmlns:a16="http://schemas.microsoft.com/office/drawing/2014/main" id="{290E9E0A-757B-457A-A208-C29E10B5DBD9}"/>
              </a:ext>
            </a:extLst>
          </p:cNvPr>
          <p:cNvSpPr>
            <a:spLocks noGrp="1"/>
          </p:cNvSpPr>
          <p:nvPr>
            <p:ph type="chart" sz="quarter" idx="11"/>
          </p:nvPr>
        </p:nvSpPr>
        <p:spPr>
          <a:xfrm>
            <a:off x="546099" y="1625840"/>
            <a:ext cx="5254625" cy="3261558"/>
          </a:xfrm>
        </p:spPr>
        <p:txBody>
          <a:bodyPr/>
          <a:lstStyle/>
          <a:p>
            <a:r>
              <a:rPr lang="nl-NL"/>
              <a:t>Klik op het pictogram als u een grafiek wilt toevoegen</a:t>
            </a:r>
          </a:p>
        </p:txBody>
      </p:sp>
      <p:pic>
        <p:nvPicPr>
          <p:cNvPr id="10" name="Logo_blauw">
            <a:extLst>
              <a:ext uri="{FF2B5EF4-FFF2-40B4-BE49-F238E27FC236}">
                <a16:creationId xmlns:a16="http://schemas.microsoft.com/office/drawing/2014/main" id="{211558F0-EBE5-4FF4-BFA8-D88A1AEA894C}"/>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808E146B-5C8B-4AB9-9548-F27814CA9B25}"/>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8" name="Afbeelding 7">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10170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7688" y="256077"/>
            <a:ext cx="7886700" cy="391719"/>
          </a:xfrm>
          <a:prstGeom prst="rect">
            <a:avLst/>
          </a:prstGeom>
        </p:spPr>
        <p:txBody>
          <a:bodyPr vert="horz" lIns="0" tIns="0" rIns="0" bIns="0" rtlCol="0" anchor="t" anchorCtr="0">
            <a:noAutofit/>
          </a:bodyPr>
          <a:lstStyle/>
          <a:p>
            <a:r>
              <a:rPr lang="nl-NL" dirty="0"/>
              <a:t>Klik om stijl te bewerken</a:t>
            </a:r>
          </a:p>
        </p:txBody>
      </p:sp>
      <p:sp>
        <p:nvSpPr>
          <p:cNvPr id="3" name="Text Placeholder 2"/>
          <p:cNvSpPr>
            <a:spLocks noGrp="1"/>
          </p:cNvSpPr>
          <p:nvPr>
            <p:ph type="body" idx="1"/>
          </p:nvPr>
        </p:nvSpPr>
        <p:spPr>
          <a:xfrm>
            <a:off x="367200" y="821529"/>
            <a:ext cx="6660000" cy="3601246"/>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ekstvak 6">
            <a:extLst>
              <a:ext uri="{FF2B5EF4-FFF2-40B4-BE49-F238E27FC236}">
                <a16:creationId xmlns:a16="http://schemas.microsoft.com/office/drawing/2014/main" id="{243F1573-79A6-4C60-8D85-FBCDDF8C0513}"/>
              </a:ext>
            </a:extLst>
          </p:cNvPr>
          <p:cNvSpPr txBox="1"/>
          <p:nvPr userDrawn="1"/>
        </p:nvSpPr>
        <p:spPr>
          <a:xfrm>
            <a:off x="0" y="-289560"/>
            <a:ext cx="9144000" cy="2362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900" dirty="0">
                <a:solidFill>
                  <a:srgbClr val="000000"/>
                </a:solidFill>
                <a:effectLst/>
                <a:latin typeface="Arial" panose="020B0604020202020204" pitchFamily="34" charset="0"/>
                <a:ea typeface="Times New Roman" panose="02020603050405020304" pitchFamily="18" charset="0"/>
              </a:rPr>
              <a:t>volg aanwijzingen in de slides op en wijzig lettertypen, -groottes en kleuren niet.</a:t>
            </a:r>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334428245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5" r:id="rId3"/>
    <p:sldLayoutId id="2147483666" r:id="rId4"/>
    <p:sldLayoutId id="2147483667" r:id="rId5"/>
    <p:sldLayoutId id="2147483668" r:id="rId6"/>
    <p:sldLayoutId id="2147483669" r:id="rId7"/>
    <p:sldLayoutId id="2147483662" r:id="rId8"/>
    <p:sldLayoutId id="2147483670" r:id="rId9"/>
    <p:sldLayoutId id="2147483671" r:id="rId10"/>
    <p:sldLayoutId id="2147483672" r:id="rId11"/>
    <p:sldLayoutId id="2147483673" r:id="rId12"/>
    <p:sldLayoutId id="2147483676"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180000" indent="0" algn="l" defTabSz="685800" rtl="0" eaLnBrk="1" latinLnBrk="0" hangingPunct="1">
        <a:lnSpc>
          <a:spcPct val="15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0" algn="l" defTabSz="685800" rtl="0" eaLnBrk="1" latinLnBrk="0" hangingPunct="1">
        <a:lnSpc>
          <a:spcPct val="150000"/>
        </a:lnSpc>
        <a:spcBef>
          <a:spcPts val="0"/>
        </a:spcBef>
        <a:buFont typeface="Arial" panose="020B0604020202020204" pitchFamily="34" charset="0"/>
        <a:buNone/>
        <a:defRPr sz="1600" b="1" kern="1200">
          <a:solidFill>
            <a:schemeClr val="tx1"/>
          </a:solidFill>
          <a:latin typeface="+mn-lt"/>
          <a:ea typeface="+mn-ea"/>
          <a:cs typeface="+mn-cs"/>
        </a:defRPr>
      </a:lvl2pPr>
      <a:lvl3pPr marL="179388" indent="-179388" algn="l" defTabSz="685800" rtl="0" eaLnBrk="1" latinLnBrk="0" hangingPunct="1">
        <a:lnSpc>
          <a:spcPct val="15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360000" indent="-180000" algn="l" defTabSz="685800" rtl="0" eaLnBrk="1" latinLnBrk="0" hangingPunct="1">
        <a:lnSpc>
          <a:spcPct val="150000"/>
        </a:lnSpc>
        <a:spcBef>
          <a:spcPts val="0"/>
        </a:spcBef>
        <a:buClr>
          <a:schemeClr val="accent1"/>
        </a:buClr>
        <a:buFont typeface="Verdana" panose="020B0604030504040204" pitchFamily="34" charset="0"/>
        <a:buChar char="-"/>
        <a:defRPr sz="1600" kern="1200">
          <a:solidFill>
            <a:schemeClr val="tx1"/>
          </a:solidFill>
          <a:latin typeface="+mn-lt"/>
          <a:ea typeface="+mn-ea"/>
          <a:cs typeface="+mn-cs"/>
        </a:defRPr>
      </a:lvl4pPr>
      <a:lvl5pPr marL="540000" indent="-180000" algn="l" defTabSz="685800" rtl="0" eaLnBrk="1" latinLnBrk="0" hangingPunct="1">
        <a:lnSpc>
          <a:spcPct val="150000"/>
        </a:lnSpc>
        <a:spcBef>
          <a:spcPts val="0"/>
        </a:spcBef>
        <a:buClrTx/>
        <a:buFont typeface="Verdana" panose="020B060403050404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4" userDrawn="1">
          <p15:clr>
            <a:srgbClr val="F26B43"/>
          </p15:clr>
        </p15:guide>
        <p15:guide id="2" pos="55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knl.nl/nkr-cijfer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111F0-DECA-5B4B-905D-D8125B3DA96D}"/>
              </a:ext>
            </a:extLst>
          </p:cNvPr>
          <p:cNvSpPr>
            <a:spLocks noGrp="1"/>
          </p:cNvSpPr>
          <p:nvPr>
            <p:ph type="title"/>
          </p:nvPr>
        </p:nvSpPr>
        <p:spPr/>
        <p:txBody>
          <a:bodyPr/>
          <a:lstStyle/>
          <a:p>
            <a:r>
              <a:rPr lang="nl-NL" dirty="0"/>
              <a:t>Tien meest voorkomende kankersoorten - vrouwen</a:t>
            </a:r>
          </a:p>
        </p:txBody>
      </p:sp>
      <p:pic>
        <p:nvPicPr>
          <p:cNvPr id="4" name="Afbeelding 3">
            <a:extLst>
              <a:ext uri="{FF2B5EF4-FFF2-40B4-BE49-F238E27FC236}">
                <a16:creationId xmlns:a16="http://schemas.microsoft.com/office/drawing/2014/main" id="{DCA91AAF-35F9-7CD9-4BF7-F254DFBB92EB}"/>
              </a:ext>
            </a:extLst>
          </p:cNvPr>
          <p:cNvPicPr>
            <a:picLocks noChangeAspect="1"/>
          </p:cNvPicPr>
          <p:nvPr/>
        </p:nvPicPr>
        <p:blipFill>
          <a:blip r:embed="rId2"/>
          <a:stretch>
            <a:fillRect/>
          </a:stretch>
        </p:blipFill>
        <p:spPr>
          <a:xfrm>
            <a:off x="547688" y="1000613"/>
            <a:ext cx="7779839" cy="3723787"/>
          </a:xfrm>
          <a:prstGeom prst="rect">
            <a:avLst/>
          </a:prstGeom>
        </p:spPr>
      </p:pic>
    </p:spTree>
    <p:extLst>
      <p:ext uri="{BB962C8B-B14F-4D97-AF65-F5344CB8AC3E}">
        <p14:creationId xmlns:p14="http://schemas.microsoft.com/office/powerpoint/2010/main" val="10752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111F0-DECA-5B4B-905D-D8125B3DA96D}"/>
              </a:ext>
            </a:extLst>
          </p:cNvPr>
          <p:cNvSpPr>
            <a:spLocks noGrp="1"/>
          </p:cNvSpPr>
          <p:nvPr>
            <p:ph type="title"/>
          </p:nvPr>
        </p:nvSpPr>
        <p:spPr/>
        <p:txBody>
          <a:bodyPr/>
          <a:lstStyle/>
          <a:p>
            <a:r>
              <a:rPr lang="nl-NL" dirty="0"/>
              <a:t>Tien meest voorkomende kankersoorten - mannen</a:t>
            </a:r>
          </a:p>
        </p:txBody>
      </p:sp>
      <p:pic>
        <p:nvPicPr>
          <p:cNvPr id="4" name="Afbeelding 3">
            <a:extLst>
              <a:ext uri="{FF2B5EF4-FFF2-40B4-BE49-F238E27FC236}">
                <a16:creationId xmlns:a16="http://schemas.microsoft.com/office/drawing/2014/main" id="{2901201C-FCEC-8C8F-1ECA-8DE081F308A5}"/>
              </a:ext>
            </a:extLst>
          </p:cNvPr>
          <p:cNvPicPr>
            <a:picLocks noChangeAspect="1"/>
          </p:cNvPicPr>
          <p:nvPr/>
        </p:nvPicPr>
        <p:blipFill>
          <a:blip r:embed="rId2"/>
          <a:stretch>
            <a:fillRect/>
          </a:stretch>
        </p:blipFill>
        <p:spPr>
          <a:xfrm>
            <a:off x="524984" y="1013460"/>
            <a:ext cx="7864438" cy="3764280"/>
          </a:xfrm>
          <a:prstGeom prst="rect">
            <a:avLst/>
          </a:prstGeom>
        </p:spPr>
      </p:pic>
    </p:spTree>
    <p:extLst>
      <p:ext uri="{BB962C8B-B14F-4D97-AF65-F5344CB8AC3E}">
        <p14:creationId xmlns:p14="http://schemas.microsoft.com/office/powerpoint/2010/main" val="40431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Incidentie in 2023 </a:t>
            </a:r>
            <a:r>
              <a:rPr lang="nl-NL" dirty="0" err="1"/>
              <a:t>vs</a:t>
            </a:r>
            <a:r>
              <a:rPr lang="nl-NL" dirty="0"/>
              <a:t> sterfte in 2022</a:t>
            </a:r>
          </a:p>
        </p:txBody>
      </p:sp>
      <p:pic>
        <p:nvPicPr>
          <p:cNvPr id="7" name="Afbeelding 6">
            <a:extLst>
              <a:ext uri="{FF2B5EF4-FFF2-40B4-BE49-F238E27FC236}">
                <a16:creationId xmlns:a16="http://schemas.microsoft.com/office/drawing/2014/main" id="{F1DD019E-6095-BFC0-4A18-E09EBFAD6326}"/>
              </a:ext>
            </a:extLst>
          </p:cNvPr>
          <p:cNvPicPr>
            <a:picLocks noChangeAspect="1"/>
          </p:cNvPicPr>
          <p:nvPr/>
        </p:nvPicPr>
        <p:blipFill>
          <a:blip r:embed="rId3"/>
          <a:stretch>
            <a:fillRect/>
          </a:stretch>
        </p:blipFill>
        <p:spPr>
          <a:xfrm>
            <a:off x="354806" y="867814"/>
            <a:ext cx="8079582" cy="3867258"/>
          </a:xfrm>
          <a:prstGeom prst="rect">
            <a:avLst/>
          </a:prstGeom>
        </p:spPr>
      </p:pic>
    </p:spTree>
    <p:extLst>
      <p:ext uri="{BB962C8B-B14F-4D97-AF65-F5344CB8AC3E}">
        <p14:creationId xmlns:p14="http://schemas.microsoft.com/office/powerpoint/2010/main" val="3133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9C9EC-1341-D347-A53D-57D688744CBE}"/>
              </a:ext>
            </a:extLst>
          </p:cNvPr>
          <p:cNvSpPr>
            <a:spLocks noGrp="1"/>
          </p:cNvSpPr>
          <p:nvPr>
            <p:ph type="title"/>
          </p:nvPr>
        </p:nvSpPr>
        <p:spPr/>
        <p:txBody>
          <a:bodyPr/>
          <a:lstStyle/>
          <a:p>
            <a:r>
              <a:rPr lang="nl-NL" dirty="0"/>
              <a:t>5-jaarsoverleving</a:t>
            </a:r>
          </a:p>
        </p:txBody>
      </p:sp>
      <p:pic>
        <p:nvPicPr>
          <p:cNvPr id="4" name="Afbeelding 3">
            <a:extLst>
              <a:ext uri="{FF2B5EF4-FFF2-40B4-BE49-F238E27FC236}">
                <a16:creationId xmlns:a16="http://schemas.microsoft.com/office/drawing/2014/main" id="{71C5FE59-F73F-5934-5110-49BD2322F50C}"/>
              </a:ext>
            </a:extLst>
          </p:cNvPr>
          <p:cNvPicPr>
            <a:picLocks noChangeAspect="1"/>
          </p:cNvPicPr>
          <p:nvPr/>
        </p:nvPicPr>
        <p:blipFill>
          <a:blip r:embed="rId3"/>
          <a:stretch>
            <a:fillRect/>
          </a:stretch>
        </p:blipFill>
        <p:spPr>
          <a:xfrm>
            <a:off x="547689" y="917097"/>
            <a:ext cx="7787542" cy="3727474"/>
          </a:xfrm>
          <a:prstGeom prst="rect">
            <a:avLst/>
          </a:prstGeom>
        </p:spPr>
      </p:pic>
    </p:spTree>
    <p:extLst>
      <p:ext uri="{BB962C8B-B14F-4D97-AF65-F5344CB8AC3E}">
        <p14:creationId xmlns:p14="http://schemas.microsoft.com/office/powerpoint/2010/main" val="35530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3C0E7-9D3B-5CB0-FC1B-0AF88740DEDA}"/>
              </a:ext>
            </a:extLst>
          </p:cNvPr>
          <p:cNvSpPr>
            <a:spLocks noGrp="1"/>
          </p:cNvSpPr>
          <p:nvPr>
            <p:ph type="title"/>
          </p:nvPr>
        </p:nvSpPr>
        <p:spPr/>
        <p:txBody>
          <a:bodyPr/>
          <a:lstStyle/>
          <a:p>
            <a:r>
              <a:rPr lang="nl-NL" dirty="0"/>
              <a:t>Meer cijfers? </a:t>
            </a:r>
            <a:endParaRPr lang="en-US" dirty="0"/>
          </a:p>
        </p:txBody>
      </p:sp>
      <p:sp>
        <p:nvSpPr>
          <p:cNvPr id="3" name="Tijdelijke aanduiding voor inhoud 2">
            <a:extLst>
              <a:ext uri="{FF2B5EF4-FFF2-40B4-BE49-F238E27FC236}">
                <a16:creationId xmlns:a16="http://schemas.microsoft.com/office/drawing/2014/main" id="{6A21C10F-6DFD-3053-F2D0-98DA79241765}"/>
              </a:ext>
            </a:extLst>
          </p:cNvPr>
          <p:cNvSpPr>
            <a:spLocks noGrp="1"/>
          </p:cNvSpPr>
          <p:nvPr>
            <p:ph idx="1"/>
          </p:nvPr>
        </p:nvSpPr>
        <p:spPr/>
        <p:txBody>
          <a:bodyPr/>
          <a:lstStyle/>
          <a:p>
            <a:r>
              <a:rPr lang="nl-NL" dirty="0"/>
              <a:t>Op </a:t>
            </a:r>
            <a:r>
              <a:rPr lang="nl-NL" dirty="0">
                <a:hlinkClick r:id="rId2"/>
              </a:rPr>
              <a:t>https://iknl.nl/nkr-cijfers</a:t>
            </a:r>
            <a:r>
              <a:rPr lang="nl-NL" dirty="0"/>
              <a:t> kunt u grafieken, tabellen en diagrammen samenstellen en downloaden</a:t>
            </a:r>
            <a:endParaRPr lang="en-US" dirty="0"/>
          </a:p>
        </p:txBody>
      </p:sp>
      <p:pic>
        <p:nvPicPr>
          <p:cNvPr id="5" name="Afbeelding 4">
            <a:extLst>
              <a:ext uri="{FF2B5EF4-FFF2-40B4-BE49-F238E27FC236}">
                <a16:creationId xmlns:a16="http://schemas.microsoft.com/office/drawing/2014/main" id="{C883F357-57F1-FCF5-E555-8FFB25A7C303}"/>
              </a:ext>
            </a:extLst>
          </p:cNvPr>
          <p:cNvPicPr>
            <a:picLocks noChangeAspect="1"/>
          </p:cNvPicPr>
          <p:nvPr/>
        </p:nvPicPr>
        <p:blipFill rotWithShape="1">
          <a:blip r:embed="rId3"/>
          <a:srcRect l="20497" r="24326" b="1363"/>
          <a:stretch/>
        </p:blipFill>
        <p:spPr>
          <a:xfrm>
            <a:off x="547688" y="1608625"/>
            <a:ext cx="3560323" cy="3106047"/>
          </a:xfrm>
          <a:prstGeom prst="rect">
            <a:avLst/>
          </a:prstGeom>
        </p:spPr>
      </p:pic>
    </p:spTree>
    <p:extLst>
      <p:ext uri="{BB962C8B-B14F-4D97-AF65-F5344CB8AC3E}">
        <p14:creationId xmlns:p14="http://schemas.microsoft.com/office/powerpoint/2010/main" val="24802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knl">
  <a:themeElements>
    <a:clrScheme name="IKNL kleuren">
      <a:dk1>
        <a:srgbClr val="0F0F0F"/>
      </a:dk1>
      <a:lt1>
        <a:sysClr val="window" lastClr="FFFFFF"/>
      </a:lt1>
      <a:dk2>
        <a:srgbClr val="5A5A5A"/>
      </a:dk2>
      <a:lt2>
        <a:srgbClr val="F2F2F2"/>
      </a:lt2>
      <a:accent1>
        <a:srgbClr val="11B5E9"/>
      </a:accent1>
      <a:accent2>
        <a:srgbClr val="006D8C"/>
      </a:accent2>
      <a:accent3>
        <a:srgbClr val="C5E69C"/>
      </a:accent3>
      <a:accent4>
        <a:srgbClr val="F3A95F"/>
      </a:accent4>
      <a:accent5>
        <a:srgbClr val="C0A4D9"/>
      </a:accent5>
      <a:accent6>
        <a:srgbClr val="767676"/>
      </a:accent6>
      <a:hlink>
        <a:srgbClr val="0000FF"/>
      </a:hlink>
      <a:folHlink>
        <a:srgbClr val="800080"/>
      </a:folHlink>
    </a:clrScheme>
    <a:fontScheme name="IKNL Verdana">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2526F5D7-FBE5-9E42-9427-913BE48479F3}" vid="{A83E0355-5557-DE4C-B8D7-784EDC98CA5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F1DC7B9CAC2044A344B19D3C7EF01E" ma:contentTypeVersion="2" ma:contentTypeDescription="Een nieuw document maken." ma:contentTypeScope="" ma:versionID="7a81940acac90aeeed803f62dd101aee">
  <xsd:schema xmlns:xsd="http://www.w3.org/2001/XMLSchema" xmlns:xs="http://www.w3.org/2001/XMLSchema" xmlns:p="http://schemas.microsoft.com/office/2006/metadata/properties" xmlns:ns2="7ceddab9-ca13-4955-97e6-990489bc1533" targetNamespace="http://schemas.microsoft.com/office/2006/metadata/properties" ma:root="true" ma:fieldsID="3b8a0ad6d620b499e027f3aa63de8a58" ns2:_="">
    <xsd:import namespace="7ceddab9-ca13-4955-97e6-990489bc15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ddab9-ca13-4955-97e6-990489bc1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b8255a1-8ba2-4481-a478-0e49daae7cb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46C56-3514-465B-B807-A04FF8008B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AE66CB-EA68-4B8B-BC1E-29E3884F6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ddab9-ca13-4955-97e6-990489bc1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857D8-2552-4A48-BAF3-3F15E1FE7779}">
  <ds:schemaRefs>
    <ds:schemaRef ds:uri="Microsoft.SharePoint.Taxonomy.ContentTypeSync"/>
  </ds:schemaRefs>
</ds:datastoreItem>
</file>

<file path=customXml/itemProps4.xml><?xml version="1.0" encoding="utf-8"?>
<ds:datastoreItem xmlns:ds="http://schemas.openxmlformats.org/officeDocument/2006/customXml" ds:itemID="{404BDFAA-31A3-4CD4-8649-70E0BC8E9A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iknl_NL_2021_incl_corporate</Template>
  <TotalTime>0</TotalTime>
  <Words>146</Words>
  <Application>Microsoft Office PowerPoint</Application>
  <PresentationFormat>Diavoorstelling (16:9)</PresentationFormat>
  <Paragraphs>11</Paragraphs>
  <Slides>5</Slides>
  <Notes>2</Notes>
  <HiddenSlides>4</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Verdana</vt:lpstr>
      <vt:lpstr>iknl</vt:lpstr>
      <vt:lpstr>Tien meest voorkomende kankersoorten - vrouwen</vt:lpstr>
      <vt:lpstr>Tien meest voorkomende kankersoorten - mannen</vt:lpstr>
      <vt:lpstr>Incidentie in 2023 vs sterfte in 2022</vt:lpstr>
      <vt:lpstr>5-jaarsoverleving</vt:lpstr>
      <vt:lpstr>Meer cijfers?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Akke Albada</dc:creator>
  <cp:lastModifiedBy>Werner Tolsma</cp:lastModifiedBy>
  <cp:revision>4</cp:revision>
  <dcterms:created xsi:type="dcterms:W3CDTF">2022-08-04T10:16:02Z</dcterms:created>
  <dcterms:modified xsi:type="dcterms:W3CDTF">2024-02-07T15:32:32Z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0x01010042F1DC7B9CAC2044A344B19D3C7EF01E</vt:lpwstr>
  </property>
</Properties>
</file>