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8"/>
    <p:restoredTop sz="96318"/>
  </p:normalViewPr>
  <p:slideViewPr>
    <p:cSldViewPr snapToGrid="0" snapToObjects="1">
      <p:cViewPr varScale="1">
        <p:scale>
          <a:sx n="171" d="100"/>
          <a:sy n="171" d="100"/>
        </p:scale>
        <p:origin x="10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3A591-366E-2F4A-8F1C-5942355C2156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23EA-FEA7-8F4A-8163-3E94397265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91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1172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9820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5836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26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6501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28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86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29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24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31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696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75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369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10 + 11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432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117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259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5661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326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b="0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Figuur</a:t>
            </a:r>
            <a:r>
              <a:rPr lang="nl-NL" sz="1600" b="1" i="0" dirty="0">
                <a:solidFill>
                  <a:srgbClr val="FF0000"/>
                </a:solidFill>
                <a:latin typeface="Avenir LT Std 55 Roman" panose="020B0502020203020204" pitchFamily="34" charset="0"/>
              </a:rPr>
              <a:t>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B23EA-FEA7-8F4A-8163-3E943972654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72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A710A-3F64-B044-A808-8AF438274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84534AD-456F-464D-829A-C8DF8F3A8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7FC2D5-959C-B04D-97A0-0BE2F32C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6E63D9-00C6-A24F-9642-D139E42A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F29975-5796-FE4D-9B47-8E877A98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33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5450F-4316-ED47-BB44-1C9FA434C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54B7092-EDE4-C048-8297-0A83D9C3C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CC6F6B1-6C98-0949-A383-D1421CBA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14020A-A2EC-0740-B41D-6EB54D2B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EE1C4B-71F0-4E49-A5E8-9B2EBB0B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11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919345D-5EB0-AC4B-A5B8-F22B46DBB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10E8E3-4888-BB40-BE4E-2BD4F0907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8BDC41-8C34-364F-A6B7-22DEDDE5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88591B-D2D7-5A4A-B634-6D3198F5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1BC606-2BA2-B84B-AEF3-0424117E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7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681D2-69AF-9F4D-9793-3F40413B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50869E-226F-D64B-8712-775BE28A5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BF56E3-E12E-8D46-8E25-64DC862BC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B7EA68-8298-F644-BD38-68133F0E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8B2787-E26E-ED44-B4A2-6839FC21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36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613AA-140C-DD43-B082-72ACAB3F1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01492F2-A94E-0E40-8EF1-9185325A3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D29CF2-57DE-1B48-A3D6-6EBD465D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D18D30-E412-1242-A097-4C44BE06A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77E839-FA5E-5C43-82C4-CF756DDC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58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BF14A-2A9F-4548-AA0C-A88D8BD47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67E492-FE03-8840-9E27-B21E70F5C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212625-5DF3-774A-AD41-901D138FF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3006046-1A45-9640-8519-9A5782263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A27894-F108-C345-8C95-4C3CB82AA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5459345-E6A3-5F41-AF80-A7C949B9E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707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77861-E1D3-C849-AB5C-6A547613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D4E2EC-7BFB-1F47-BBCC-804A288BD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294CE3-93C7-7F4A-881F-A77742DEB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2C13C74-31B2-BB41-A3B3-C8C2CBEA3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66F4386-03DD-CB48-8914-E6614BBD0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898C844-A283-2B4E-9D67-B344D092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7D53B57-BA24-1C4F-9815-CE2E4F658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5756A0-4629-B64A-B687-2D7C457E3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10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2155A-857A-454D-9E23-262FBFCB4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EA8D455-8927-424C-BBC7-6D0F0C738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005DAE5-B216-6543-81D6-EE2B5464A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C3E97B0-137A-E44F-A9A1-62CEAF8F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46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AE92CF7-ACB4-5143-A2DE-EF651F589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E9B769E-382B-4F42-962C-066EA75D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AEF4427-29E2-4643-979B-76B9B59B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88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546315-8AC4-094A-8CB8-9BF625A31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E4B82-9AC0-8748-9FD0-BFAC455EC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41B2E8-CACB-D04D-B5F3-49796216E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319C7C-09DB-1E4D-B0AF-B3909707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E00B3C-5EE5-A945-8F76-00DF8BF4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423920-22BF-634E-B753-F1777BAF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12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9F130B-114F-E840-9878-3BAF52371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05F5C4A-031C-4F43-8F14-F49869721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26EFF6-9B88-CA41-A1E4-EE329C295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D25E5A-1BD3-B04B-B538-70B8B5D2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B0A347-E413-7541-BB71-148041C6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A2D199-E627-9E45-AC8B-8A5640F9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6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638578-4BE6-0A40-9CE5-1AFC835F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37468B-5AF5-744C-A854-8CE94A6DA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E8F9C1-8759-384C-9556-0A6F86A6C7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E0467-D626-9144-A21F-952B4DDBCB90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6F05EA-B1C1-3D48-A7E2-9355FC447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6DE9E6-62AF-C14F-9B03-57C3BE7FF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BE28F-1795-7343-B844-3D23251C29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20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277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735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2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696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3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47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1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2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1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2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1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4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8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2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4192D64-6410-894B-B294-D4A971EA38A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4475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Macintosh PowerPoint</Application>
  <PresentationFormat>Breedbeeld</PresentationFormat>
  <Paragraphs>30</Paragraphs>
  <Slides>15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Avenir LT Std 55 Roman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Marja van Vliet - van Beek</dc:creator>
  <cp:lastModifiedBy>Marja van Vliet - van Beek</cp:lastModifiedBy>
  <cp:revision>1</cp:revision>
  <dcterms:created xsi:type="dcterms:W3CDTF">2021-11-17T10:26:29Z</dcterms:created>
  <dcterms:modified xsi:type="dcterms:W3CDTF">2021-11-17T10:34:51Z</dcterms:modified>
</cp:coreProperties>
</file>